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6"/>
  </p:notesMasterIdLst>
  <p:sldIdLst>
    <p:sldId id="256" r:id="rId5"/>
    <p:sldId id="257" r:id="rId6"/>
    <p:sldId id="258" r:id="rId7"/>
    <p:sldId id="259" r:id="rId8"/>
    <p:sldId id="260" r:id="rId9"/>
    <p:sldId id="276" r:id="rId10"/>
    <p:sldId id="277" r:id="rId11"/>
    <p:sldId id="261" r:id="rId12"/>
    <p:sldId id="282" r:id="rId13"/>
    <p:sldId id="283" r:id="rId14"/>
    <p:sldId id="286" r:id="rId15"/>
    <p:sldId id="287" r:id="rId16"/>
    <p:sldId id="285" r:id="rId17"/>
    <p:sldId id="284" r:id="rId18"/>
    <p:sldId id="288" r:id="rId19"/>
    <p:sldId id="279" r:id="rId20"/>
    <p:sldId id="294" r:id="rId21"/>
    <p:sldId id="293" r:id="rId22"/>
    <p:sldId id="292" r:id="rId23"/>
    <p:sldId id="291" r:id="rId24"/>
    <p:sldId id="290" r:id="rId25"/>
    <p:sldId id="280" r:id="rId26"/>
    <p:sldId id="298" r:id="rId27"/>
    <p:sldId id="297" r:id="rId28"/>
    <p:sldId id="278" r:id="rId29"/>
    <p:sldId id="300" r:id="rId30"/>
    <p:sldId id="299" r:id="rId31"/>
    <p:sldId id="301" r:id="rId32"/>
    <p:sldId id="302" r:id="rId33"/>
    <p:sldId id="281" r:id="rId34"/>
    <p:sldId id="303" r:id="rId35"/>
    <p:sldId id="305" r:id="rId36"/>
    <p:sldId id="304" r:id="rId37"/>
    <p:sldId id="309" r:id="rId38"/>
    <p:sldId id="308" r:id="rId39"/>
    <p:sldId id="307" r:id="rId40"/>
    <p:sldId id="312" r:id="rId41"/>
    <p:sldId id="311" r:id="rId42"/>
    <p:sldId id="272" r:id="rId43"/>
    <p:sldId id="313" r:id="rId44"/>
    <p:sldId id="314" r:id="rId45"/>
  </p:sldIdLst>
  <p:sldSz cx="12192000" cy="6858000"/>
  <p:notesSz cx="6858000" cy="1857375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D3AA52-0FB4-F6D0-6D07-1A3D2D9FD3FC}" name="Marianne Seidler" initials="MS" userId="S::mariannes@skillup.tech::bb0b4178-c940-4a9a-9c5e-e97bf5d50d86" providerId="AD"/>
  <p188:author id="{F554C3DC-94B8-9F7D-83FC-6D4CEC0DE845}" name="Dawn Teel-Friedman" initials="DTF" userId="Dawn Teel-Friedma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Beth Larsen" initials="BL" lastIdx="1" clrIdx="4">
    <p:extLst>
      <p:ext uri="{19B8F6BF-5375-455C-9EA6-DF929625EA0E}">
        <p15:presenceInfo xmlns:p15="http://schemas.microsoft.com/office/powerpoint/2012/main" userId="04edb8684ac0beb8" providerId="Windows Live"/>
      </p:ext>
    </p:extLst>
  </p:cmAuthor>
  <p:cmAuthor id="6" name="Matt Ockenfels" initials="MO" lastIdx="1" clrIdx="5">
    <p:extLst>
      <p:ext uri="{19B8F6BF-5375-455C-9EA6-DF929625EA0E}">
        <p15:presenceInfo xmlns:p15="http://schemas.microsoft.com/office/powerpoint/2012/main" userId="S::matto@skillup.tech::1f5f8b86-5465-4302-9a82-9a36d055e8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3"/>
    <a:srgbClr val="007D79"/>
    <a:srgbClr val="D02670"/>
    <a:srgbClr val="231F20"/>
    <a:srgbClr val="33B1FF"/>
    <a:srgbClr val="262626"/>
    <a:srgbClr val="525252"/>
    <a:srgbClr val="BE95FF"/>
    <a:srgbClr val="FFFFFF"/>
    <a:srgbClr val="C1C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7F8AE-E5B2-8A48-2619-02E26D34BB71}" v="904" dt="2024-12-22T07:53:06.511"/>
    <p1510:client id="{83BD3C0F-0C1B-4D69-9777-B089F17878A4}" v="55" dt="2024-12-22T10:15:24.598"/>
    <p1510:client id="{A2E19C05-0D95-2F9E-EFCB-62955F2425A5}" v="1163" dt="2024-12-22T10:08:35.56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3" autoAdjust="0"/>
    <p:restoredTop sz="91480" autoAdjust="0"/>
  </p:normalViewPr>
  <p:slideViewPr>
    <p:cSldViewPr snapToGrid="0">
      <p:cViewPr varScale="1">
        <p:scale>
          <a:sx n="87" d="100"/>
          <a:sy n="87" d="100"/>
        </p:scale>
        <p:origin x="60" y="468"/>
      </p:cViewPr>
      <p:guideLst>
        <p:guide orient="horz" pos="744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Johnson" userId="6a69c98c81fe2bfc" providerId="Windows Live" clId="Web-{A2E19C05-0D95-2F9E-EFCB-62955F2425A5}"/>
    <pc:docChg chg="addSld delSld modSld">
      <pc:chgData name="James Johnson" userId="6a69c98c81fe2bfc" providerId="Windows Live" clId="Web-{A2E19C05-0D95-2F9E-EFCB-62955F2425A5}" dt="2024-12-22T10:08:35.560" v="1124" actId="20577"/>
      <pc:docMkLst>
        <pc:docMk/>
      </pc:docMkLst>
      <pc:sldChg chg="modSp">
        <pc:chgData name="James Johnson" userId="6a69c98c81fe2bfc" providerId="Windows Live" clId="Web-{A2E19C05-0D95-2F9E-EFCB-62955F2425A5}" dt="2024-12-22T09:23:26.986" v="173" actId="20577"/>
        <pc:sldMkLst>
          <pc:docMk/>
          <pc:sldMk cId="1453241194" sldId="257"/>
        </pc:sldMkLst>
        <pc:spChg chg="mod">
          <ac:chgData name="James Johnson" userId="6a69c98c81fe2bfc" providerId="Windows Live" clId="Web-{A2E19C05-0D95-2F9E-EFCB-62955F2425A5}" dt="2024-12-22T09:23:26.986" v="173" actId="20577"/>
          <ac:spMkLst>
            <pc:docMk/>
            <pc:sldMk cId="1453241194" sldId="257"/>
            <ac:spMk id="10" creationId="{79639434-C7DB-C6DD-28C9-5FE3588C5BC8}"/>
          </ac:spMkLst>
        </pc:spChg>
      </pc:sldChg>
      <pc:sldChg chg="modSp">
        <pc:chgData name="James Johnson" userId="6a69c98c81fe2bfc" providerId="Windows Live" clId="Web-{A2E19C05-0D95-2F9E-EFCB-62955F2425A5}" dt="2024-12-22T10:08:35.560" v="1124" actId="20577"/>
        <pc:sldMkLst>
          <pc:docMk/>
          <pc:sldMk cId="1555385428" sldId="258"/>
        </pc:sldMkLst>
        <pc:spChg chg="mod">
          <ac:chgData name="James Johnson" userId="6a69c98c81fe2bfc" providerId="Windows Live" clId="Web-{A2E19C05-0D95-2F9E-EFCB-62955F2425A5}" dt="2024-12-22T10:08:35.560" v="1124" actId="20577"/>
          <ac:spMkLst>
            <pc:docMk/>
            <pc:sldMk cId="1555385428" sldId="258"/>
            <ac:spMk id="3" creationId="{06B44109-938A-7A63-C3A8-FDDB5C799EA5}"/>
          </ac:spMkLst>
        </pc:spChg>
      </pc:sldChg>
      <pc:sldChg chg="modSp">
        <pc:chgData name="James Johnson" userId="6a69c98c81fe2bfc" providerId="Windows Live" clId="Web-{A2E19C05-0D95-2F9E-EFCB-62955F2425A5}" dt="2024-12-22T09:26:54.444" v="278" actId="20577"/>
        <pc:sldMkLst>
          <pc:docMk/>
          <pc:sldMk cId="2040863335" sldId="259"/>
        </pc:sldMkLst>
        <pc:spChg chg="mod">
          <ac:chgData name="James Johnson" userId="6a69c98c81fe2bfc" providerId="Windows Live" clId="Web-{A2E19C05-0D95-2F9E-EFCB-62955F2425A5}" dt="2024-12-22T09:26:54.444" v="278" actId="20577"/>
          <ac:spMkLst>
            <pc:docMk/>
            <pc:sldMk cId="2040863335" sldId="259"/>
            <ac:spMk id="4" creationId="{ED35578F-30C9-4905-FD4E-7366FEFAEA7F}"/>
          </ac:spMkLst>
        </pc:spChg>
      </pc:sldChg>
      <pc:sldChg chg="modSp">
        <pc:chgData name="James Johnson" userId="6a69c98c81fe2bfc" providerId="Windows Live" clId="Web-{A2E19C05-0D95-2F9E-EFCB-62955F2425A5}" dt="2024-12-22T09:31:38.905" v="323" actId="20577"/>
        <pc:sldMkLst>
          <pc:docMk/>
          <pc:sldMk cId="3791692516" sldId="260"/>
        </pc:sldMkLst>
        <pc:spChg chg="mod">
          <ac:chgData name="James Johnson" userId="6a69c98c81fe2bfc" providerId="Windows Live" clId="Web-{A2E19C05-0D95-2F9E-EFCB-62955F2425A5}" dt="2024-12-22T09:31:38.905" v="323" actId="20577"/>
          <ac:spMkLst>
            <pc:docMk/>
            <pc:sldMk cId="3791692516" sldId="260"/>
            <ac:spMk id="3" creationId="{5EF8C842-232A-AE37-3471-90353781809D}"/>
          </ac:spMkLst>
        </pc:spChg>
      </pc:sldChg>
      <pc:sldChg chg="addSp modSp">
        <pc:chgData name="James Johnson" userId="6a69c98c81fe2bfc" providerId="Windows Live" clId="Web-{A2E19C05-0D95-2F9E-EFCB-62955F2425A5}" dt="2024-12-22T08:28:00.144" v="3" actId="14100"/>
        <pc:sldMkLst>
          <pc:docMk/>
          <pc:sldMk cId="2215908557" sldId="261"/>
        </pc:sldMkLst>
        <pc:picChg chg="add mod">
          <ac:chgData name="James Johnson" userId="6a69c98c81fe2bfc" providerId="Windows Live" clId="Web-{A2E19C05-0D95-2F9E-EFCB-62955F2425A5}" dt="2024-12-22T08:28:00.144" v="3" actId="14100"/>
          <ac:picMkLst>
            <pc:docMk/>
            <pc:sldMk cId="2215908557" sldId="261"/>
            <ac:picMk id="4" creationId="{A6538BB2-E990-E3CF-78FA-8D6E3807F2B7}"/>
          </ac:picMkLst>
        </pc:picChg>
      </pc:sldChg>
      <pc:sldChg chg="modSp">
        <pc:chgData name="James Johnson" userId="6a69c98c81fe2bfc" providerId="Windows Live" clId="Web-{A2E19C05-0D95-2F9E-EFCB-62955F2425A5}" dt="2024-12-22T10:00:49.016" v="627" actId="20577"/>
        <pc:sldMkLst>
          <pc:docMk/>
          <pc:sldMk cId="840378239" sldId="272"/>
        </pc:sldMkLst>
        <pc:spChg chg="mod">
          <ac:chgData name="James Johnson" userId="6a69c98c81fe2bfc" providerId="Windows Live" clId="Web-{A2E19C05-0D95-2F9E-EFCB-62955F2425A5}" dt="2024-12-22T10:00:49.016" v="627" actId="20577"/>
          <ac:spMkLst>
            <pc:docMk/>
            <pc:sldMk cId="840378239" sldId="272"/>
            <ac:spMk id="12" creationId="{2E75918E-509D-16F8-F478-FA41759FEFE9}"/>
          </ac:spMkLst>
        </pc:spChg>
        <pc:picChg chg="mod">
          <ac:chgData name="James Johnson" userId="6a69c98c81fe2bfc" providerId="Windows Live" clId="Web-{A2E19C05-0D95-2F9E-EFCB-62955F2425A5}" dt="2024-12-22T09:47:51.182" v="461" actId="1076"/>
          <ac:picMkLst>
            <pc:docMk/>
            <pc:sldMk cId="840378239" sldId="272"/>
            <ac:picMk id="13" creationId="{CD985AE9-0D12-3398-B9B7-4395CABF1707}"/>
          </ac:picMkLst>
        </pc:picChg>
      </pc:sldChg>
      <pc:sldChg chg="modSp">
        <pc:chgData name="James Johnson" userId="6a69c98c81fe2bfc" providerId="Windows Live" clId="Web-{A2E19C05-0D95-2F9E-EFCB-62955F2425A5}" dt="2024-12-22T09:31:14.920" v="318" actId="20577"/>
        <pc:sldMkLst>
          <pc:docMk/>
          <pc:sldMk cId="2373690278" sldId="276"/>
        </pc:sldMkLst>
        <pc:spChg chg="mod">
          <ac:chgData name="James Johnson" userId="6a69c98c81fe2bfc" providerId="Windows Live" clId="Web-{A2E19C05-0D95-2F9E-EFCB-62955F2425A5}" dt="2024-12-22T09:31:14.920" v="318" actId="20577"/>
          <ac:spMkLst>
            <pc:docMk/>
            <pc:sldMk cId="2373690278" sldId="276"/>
            <ac:spMk id="3" creationId="{5EF8C842-232A-AE37-3471-90353781809D}"/>
          </ac:spMkLst>
        </pc:spChg>
      </pc:sldChg>
      <pc:sldChg chg="addSp modSp">
        <pc:chgData name="James Johnson" userId="6a69c98c81fe2bfc" providerId="Windows Live" clId="Web-{A2E19C05-0D95-2F9E-EFCB-62955F2425A5}" dt="2024-12-22T09:08:42.133" v="108" actId="1076"/>
        <pc:sldMkLst>
          <pc:docMk/>
          <pc:sldMk cId="2975009313" sldId="278"/>
        </pc:sldMkLst>
        <pc:picChg chg="add mod">
          <ac:chgData name="James Johnson" userId="6a69c98c81fe2bfc" providerId="Windows Live" clId="Web-{A2E19C05-0D95-2F9E-EFCB-62955F2425A5}" dt="2024-12-22T09:08:42.133" v="108" actId="1076"/>
          <ac:picMkLst>
            <pc:docMk/>
            <pc:sldMk cId="2975009313" sldId="278"/>
            <ac:picMk id="4" creationId="{7F7E47E9-83E8-74A3-5A87-B21A847CAE55}"/>
          </ac:picMkLst>
        </pc:picChg>
      </pc:sldChg>
      <pc:sldChg chg="addSp modSp">
        <pc:chgData name="James Johnson" userId="6a69c98c81fe2bfc" providerId="Windows Live" clId="Web-{A2E19C05-0D95-2F9E-EFCB-62955F2425A5}" dt="2024-12-22T08:36:27.299" v="44" actId="14100"/>
        <pc:sldMkLst>
          <pc:docMk/>
          <pc:sldMk cId="750160214" sldId="279"/>
        </pc:sldMkLst>
        <pc:picChg chg="add mod">
          <ac:chgData name="James Johnson" userId="6a69c98c81fe2bfc" providerId="Windows Live" clId="Web-{A2E19C05-0D95-2F9E-EFCB-62955F2425A5}" dt="2024-12-22T08:36:27.299" v="44" actId="14100"/>
          <ac:picMkLst>
            <pc:docMk/>
            <pc:sldMk cId="750160214" sldId="279"/>
            <ac:picMk id="4" creationId="{DD219AFD-090A-1A17-9200-683FC08F64BE}"/>
          </ac:picMkLst>
        </pc:picChg>
      </pc:sldChg>
      <pc:sldChg chg="addSp delSp modSp">
        <pc:chgData name="James Johnson" userId="6a69c98c81fe2bfc" providerId="Windows Live" clId="Web-{A2E19C05-0D95-2F9E-EFCB-62955F2425A5}" dt="2024-12-22T08:47:44.583" v="75" actId="14100"/>
        <pc:sldMkLst>
          <pc:docMk/>
          <pc:sldMk cId="895734708" sldId="280"/>
        </pc:sldMkLst>
        <pc:picChg chg="add mod">
          <ac:chgData name="James Johnson" userId="6a69c98c81fe2bfc" providerId="Windows Live" clId="Web-{A2E19C05-0D95-2F9E-EFCB-62955F2425A5}" dt="2024-12-22T08:45:14.407" v="68" actId="14100"/>
          <ac:picMkLst>
            <pc:docMk/>
            <pc:sldMk cId="895734708" sldId="280"/>
            <ac:picMk id="4" creationId="{6CC07C4E-38CF-FFFF-84E0-8D53BD8AFFA6}"/>
          </ac:picMkLst>
        </pc:picChg>
        <pc:picChg chg="add del mod">
          <ac:chgData name="James Johnson" userId="6a69c98c81fe2bfc" providerId="Windows Live" clId="Web-{A2E19C05-0D95-2F9E-EFCB-62955F2425A5}" dt="2024-12-22T08:47:28.504" v="72"/>
          <ac:picMkLst>
            <pc:docMk/>
            <pc:sldMk cId="895734708" sldId="280"/>
            <ac:picMk id="5" creationId="{7C38748D-4648-2FF8-60A4-E41FCDFB593E}"/>
          </ac:picMkLst>
        </pc:picChg>
        <pc:picChg chg="add mod">
          <ac:chgData name="James Johnson" userId="6a69c98c81fe2bfc" providerId="Windows Live" clId="Web-{A2E19C05-0D95-2F9E-EFCB-62955F2425A5}" dt="2024-12-22T08:47:44.583" v="75" actId="14100"/>
          <ac:picMkLst>
            <pc:docMk/>
            <pc:sldMk cId="895734708" sldId="280"/>
            <ac:picMk id="6" creationId="{4C83D5AB-5AC0-2DFF-748C-7C8DB3A519EA}"/>
          </ac:picMkLst>
        </pc:picChg>
      </pc:sldChg>
      <pc:sldChg chg="addSp modSp">
        <pc:chgData name="James Johnson" userId="6a69c98c81fe2bfc" providerId="Windows Live" clId="Web-{A2E19C05-0D95-2F9E-EFCB-62955F2425A5}" dt="2024-12-22T09:16:50.584" v="135" actId="14100"/>
        <pc:sldMkLst>
          <pc:docMk/>
          <pc:sldMk cId="739633802" sldId="281"/>
        </pc:sldMkLst>
        <pc:picChg chg="add mod">
          <ac:chgData name="James Johnson" userId="6a69c98c81fe2bfc" providerId="Windows Live" clId="Web-{A2E19C05-0D95-2F9E-EFCB-62955F2425A5}" dt="2024-12-22T09:16:50.584" v="135" actId="14100"/>
          <ac:picMkLst>
            <pc:docMk/>
            <pc:sldMk cId="739633802" sldId="281"/>
            <ac:picMk id="4" creationId="{D067A202-3D23-2F21-23F0-3C0833588A1E}"/>
          </ac:picMkLst>
        </pc:picChg>
      </pc:sldChg>
      <pc:sldChg chg="addSp delSp modSp add replId">
        <pc:chgData name="James Johnson" userId="6a69c98c81fe2bfc" providerId="Windows Live" clId="Web-{A2E19C05-0D95-2F9E-EFCB-62955F2425A5}" dt="2024-12-22T08:28:30.879" v="11" actId="14100"/>
        <pc:sldMkLst>
          <pc:docMk/>
          <pc:sldMk cId="1214090846" sldId="282"/>
        </pc:sldMkLst>
        <pc:picChg chg="del">
          <ac:chgData name="James Johnson" userId="6a69c98c81fe2bfc" providerId="Windows Live" clId="Web-{A2E19C05-0D95-2F9E-EFCB-62955F2425A5}" dt="2024-12-22T08:28:02.722" v="4"/>
          <ac:picMkLst>
            <pc:docMk/>
            <pc:sldMk cId="1214090846" sldId="282"/>
            <ac:picMk id="4" creationId="{A6538BB2-E990-E3CF-78FA-8D6E3807F2B7}"/>
          </ac:picMkLst>
        </pc:picChg>
        <pc:picChg chg="add mod">
          <ac:chgData name="James Johnson" userId="6a69c98c81fe2bfc" providerId="Windows Live" clId="Web-{A2E19C05-0D95-2F9E-EFCB-62955F2425A5}" dt="2024-12-22T08:28:30.879" v="11" actId="14100"/>
          <ac:picMkLst>
            <pc:docMk/>
            <pc:sldMk cId="1214090846" sldId="282"/>
            <ac:picMk id="5" creationId="{9026F31D-4A06-EA57-8564-9C6F6F85B232}"/>
          </ac:picMkLst>
        </pc:picChg>
      </pc:sldChg>
      <pc:sldChg chg="addSp modSp add replId">
        <pc:chgData name="James Johnson" userId="6a69c98c81fe2bfc" providerId="Windows Live" clId="Web-{A2E19C05-0D95-2F9E-EFCB-62955F2425A5}" dt="2024-12-22T08:28:53.567" v="16" actId="14100"/>
        <pc:sldMkLst>
          <pc:docMk/>
          <pc:sldMk cId="2868333993" sldId="283"/>
        </pc:sldMkLst>
        <pc:picChg chg="add mod">
          <ac:chgData name="James Johnson" userId="6a69c98c81fe2bfc" providerId="Windows Live" clId="Web-{A2E19C05-0D95-2F9E-EFCB-62955F2425A5}" dt="2024-12-22T08:28:53.567" v="16" actId="14100"/>
          <ac:picMkLst>
            <pc:docMk/>
            <pc:sldMk cId="2868333993" sldId="283"/>
            <ac:picMk id="4" creationId="{073CD10C-746D-BC2A-B50C-5BACE4FE54F0}"/>
          </ac:picMkLst>
        </pc:picChg>
      </pc:sldChg>
      <pc:sldChg chg="addSp modSp add replId">
        <pc:chgData name="James Johnson" userId="6a69c98c81fe2bfc" providerId="Windows Live" clId="Web-{A2E19C05-0D95-2F9E-EFCB-62955F2425A5}" dt="2024-12-22T08:30:27.273" v="32" actId="14100"/>
        <pc:sldMkLst>
          <pc:docMk/>
          <pc:sldMk cId="3472624602" sldId="284"/>
        </pc:sldMkLst>
        <pc:picChg chg="add mod">
          <ac:chgData name="James Johnson" userId="6a69c98c81fe2bfc" providerId="Windows Live" clId="Web-{A2E19C05-0D95-2F9E-EFCB-62955F2425A5}" dt="2024-12-22T08:30:27.273" v="32" actId="14100"/>
          <ac:picMkLst>
            <pc:docMk/>
            <pc:sldMk cId="3472624602" sldId="284"/>
            <ac:picMk id="4" creationId="{46C39C27-60FA-5590-F793-1451630236DB}"/>
          </ac:picMkLst>
        </pc:picChg>
      </pc:sldChg>
      <pc:sldChg chg="addSp modSp add replId">
        <pc:chgData name="James Johnson" userId="6a69c98c81fe2bfc" providerId="Windows Live" clId="Web-{A2E19C05-0D95-2F9E-EFCB-62955F2425A5}" dt="2024-12-22T08:30:01.772" v="29" actId="1076"/>
        <pc:sldMkLst>
          <pc:docMk/>
          <pc:sldMk cId="69548596" sldId="285"/>
        </pc:sldMkLst>
        <pc:picChg chg="add mod">
          <ac:chgData name="James Johnson" userId="6a69c98c81fe2bfc" providerId="Windows Live" clId="Web-{A2E19C05-0D95-2F9E-EFCB-62955F2425A5}" dt="2024-12-22T08:30:01.772" v="29" actId="1076"/>
          <ac:picMkLst>
            <pc:docMk/>
            <pc:sldMk cId="69548596" sldId="285"/>
            <ac:picMk id="4" creationId="{E1D5EDEB-07AF-6D13-053B-EE3372FA8706}"/>
          </ac:picMkLst>
        </pc:picChg>
      </pc:sldChg>
      <pc:sldChg chg="addSp modSp add replId">
        <pc:chgData name="James Johnson" userId="6a69c98c81fe2bfc" providerId="Windows Live" clId="Web-{A2E19C05-0D95-2F9E-EFCB-62955F2425A5}" dt="2024-12-22T08:29:09.771" v="20" actId="14100"/>
        <pc:sldMkLst>
          <pc:docMk/>
          <pc:sldMk cId="4243295860" sldId="286"/>
        </pc:sldMkLst>
        <pc:picChg chg="add mod">
          <ac:chgData name="James Johnson" userId="6a69c98c81fe2bfc" providerId="Windows Live" clId="Web-{A2E19C05-0D95-2F9E-EFCB-62955F2425A5}" dt="2024-12-22T08:29:09.771" v="20" actId="14100"/>
          <ac:picMkLst>
            <pc:docMk/>
            <pc:sldMk cId="4243295860" sldId="286"/>
            <ac:picMk id="4" creationId="{ECD79F0D-EE4E-CD49-7014-0114751AF985}"/>
          </ac:picMkLst>
        </pc:picChg>
      </pc:sldChg>
      <pc:sldChg chg="addSp modSp add replId">
        <pc:chgData name="James Johnson" userId="6a69c98c81fe2bfc" providerId="Windows Live" clId="Web-{A2E19C05-0D95-2F9E-EFCB-62955F2425A5}" dt="2024-12-22T08:29:29.178" v="24" actId="14100"/>
        <pc:sldMkLst>
          <pc:docMk/>
          <pc:sldMk cId="1973423140" sldId="287"/>
        </pc:sldMkLst>
        <pc:picChg chg="add mod">
          <ac:chgData name="James Johnson" userId="6a69c98c81fe2bfc" providerId="Windows Live" clId="Web-{A2E19C05-0D95-2F9E-EFCB-62955F2425A5}" dt="2024-12-22T08:29:29.178" v="24" actId="14100"/>
          <ac:picMkLst>
            <pc:docMk/>
            <pc:sldMk cId="1973423140" sldId="287"/>
            <ac:picMk id="4" creationId="{FCA2F963-5F91-E84F-304B-940A71C309A4}"/>
          </ac:picMkLst>
        </pc:picChg>
      </pc:sldChg>
      <pc:sldChg chg="addSp modSp add replId">
        <pc:chgData name="James Johnson" userId="6a69c98c81fe2bfc" providerId="Windows Live" clId="Web-{A2E19C05-0D95-2F9E-EFCB-62955F2425A5}" dt="2024-12-22T08:30:40.117" v="35" actId="14100"/>
        <pc:sldMkLst>
          <pc:docMk/>
          <pc:sldMk cId="2771504082" sldId="288"/>
        </pc:sldMkLst>
        <pc:picChg chg="add mod">
          <ac:chgData name="James Johnson" userId="6a69c98c81fe2bfc" providerId="Windows Live" clId="Web-{A2E19C05-0D95-2F9E-EFCB-62955F2425A5}" dt="2024-12-22T08:30:40.117" v="35" actId="14100"/>
          <ac:picMkLst>
            <pc:docMk/>
            <pc:sldMk cId="2771504082" sldId="288"/>
            <ac:picMk id="4" creationId="{5742756F-900A-A329-DCD2-33A02E8F00EE}"/>
          </ac:picMkLst>
        </pc:picChg>
      </pc:sldChg>
      <pc:sldChg chg="add del replId">
        <pc:chgData name="James Johnson" userId="6a69c98c81fe2bfc" providerId="Windows Live" clId="Web-{A2E19C05-0D95-2F9E-EFCB-62955F2425A5}" dt="2024-12-22T08:37:40.238" v="60"/>
        <pc:sldMkLst>
          <pc:docMk/>
          <pc:sldMk cId="629883611" sldId="289"/>
        </pc:sldMkLst>
      </pc:sldChg>
      <pc:sldChg chg="addSp modSp add replId">
        <pc:chgData name="James Johnson" userId="6a69c98c81fe2bfc" providerId="Windows Live" clId="Web-{A2E19C05-0D95-2F9E-EFCB-62955F2425A5}" dt="2024-12-22T08:37:25.722" v="59" actId="14100"/>
        <pc:sldMkLst>
          <pc:docMk/>
          <pc:sldMk cId="653800965" sldId="290"/>
        </pc:sldMkLst>
        <pc:picChg chg="add mod">
          <ac:chgData name="James Johnson" userId="6a69c98c81fe2bfc" providerId="Windows Live" clId="Web-{A2E19C05-0D95-2F9E-EFCB-62955F2425A5}" dt="2024-12-22T08:37:25.722" v="59" actId="14100"/>
          <ac:picMkLst>
            <pc:docMk/>
            <pc:sldMk cId="653800965" sldId="290"/>
            <ac:picMk id="4" creationId="{8F1C88E3-1A7D-077C-181C-4D3E748F1223}"/>
          </ac:picMkLst>
        </pc:picChg>
      </pc:sldChg>
      <pc:sldChg chg="addSp modSp add replId">
        <pc:chgData name="James Johnson" userId="6a69c98c81fe2bfc" providerId="Windows Live" clId="Web-{A2E19C05-0D95-2F9E-EFCB-62955F2425A5}" dt="2024-12-22T08:37:16.034" v="56" actId="14100"/>
        <pc:sldMkLst>
          <pc:docMk/>
          <pc:sldMk cId="2262497076" sldId="291"/>
        </pc:sldMkLst>
        <pc:picChg chg="add mod">
          <ac:chgData name="James Johnson" userId="6a69c98c81fe2bfc" providerId="Windows Live" clId="Web-{A2E19C05-0D95-2F9E-EFCB-62955F2425A5}" dt="2024-12-22T08:37:16.034" v="56" actId="14100"/>
          <ac:picMkLst>
            <pc:docMk/>
            <pc:sldMk cId="2262497076" sldId="291"/>
            <ac:picMk id="4" creationId="{CD62A4B0-2830-82D4-1E84-D80A3908A500}"/>
          </ac:picMkLst>
        </pc:picChg>
      </pc:sldChg>
      <pc:sldChg chg="addSp modSp add replId">
        <pc:chgData name="James Johnson" userId="6a69c98c81fe2bfc" providerId="Windows Live" clId="Web-{A2E19C05-0D95-2F9E-EFCB-62955F2425A5}" dt="2024-12-22T08:37:03.034" v="53" actId="14100"/>
        <pc:sldMkLst>
          <pc:docMk/>
          <pc:sldMk cId="1512339806" sldId="292"/>
        </pc:sldMkLst>
        <pc:picChg chg="add mod">
          <ac:chgData name="James Johnson" userId="6a69c98c81fe2bfc" providerId="Windows Live" clId="Web-{A2E19C05-0D95-2F9E-EFCB-62955F2425A5}" dt="2024-12-22T08:37:03.034" v="53" actId="14100"/>
          <ac:picMkLst>
            <pc:docMk/>
            <pc:sldMk cId="1512339806" sldId="292"/>
            <ac:picMk id="4" creationId="{25A311BA-1AD9-2384-E69F-CAD0C37264CA}"/>
          </ac:picMkLst>
        </pc:picChg>
      </pc:sldChg>
      <pc:sldChg chg="addSp modSp add replId">
        <pc:chgData name="James Johnson" userId="6a69c98c81fe2bfc" providerId="Windows Live" clId="Web-{A2E19C05-0D95-2F9E-EFCB-62955F2425A5}" dt="2024-12-22T08:36:52.799" v="50" actId="14100"/>
        <pc:sldMkLst>
          <pc:docMk/>
          <pc:sldMk cId="3639176986" sldId="293"/>
        </pc:sldMkLst>
        <pc:picChg chg="add mod">
          <ac:chgData name="James Johnson" userId="6a69c98c81fe2bfc" providerId="Windows Live" clId="Web-{A2E19C05-0D95-2F9E-EFCB-62955F2425A5}" dt="2024-12-22T08:36:52.799" v="50" actId="14100"/>
          <ac:picMkLst>
            <pc:docMk/>
            <pc:sldMk cId="3639176986" sldId="293"/>
            <ac:picMk id="4" creationId="{F4C0A789-84EE-C29F-3032-D81419D59562}"/>
          </ac:picMkLst>
        </pc:picChg>
      </pc:sldChg>
      <pc:sldChg chg="addSp modSp add replId">
        <pc:chgData name="James Johnson" userId="6a69c98c81fe2bfc" providerId="Windows Live" clId="Web-{A2E19C05-0D95-2F9E-EFCB-62955F2425A5}" dt="2024-12-22T08:36:41.393" v="47" actId="14100"/>
        <pc:sldMkLst>
          <pc:docMk/>
          <pc:sldMk cId="31137232" sldId="294"/>
        </pc:sldMkLst>
        <pc:picChg chg="add mod">
          <ac:chgData name="James Johnson" userId="6a69c98c81fe2bfc" providerId="Windows Live" clId="Web-{A2E19C05-0D95-2F9E-EFCB-62955F2425A5}" dt="2024-12-22T08:36:41.393" v="47" actId="14100"/>
          <ac:picMkLst>
            <pc:docMk/>
            <pc:sldMk cId="31137232" sldId="294"/>
            <ac:picMk id="4" creationId="{EF0FB998-BC2B-855B-103B-C4D573C1F835}"/>
          </ac:picMkLst>
        </pc:picChg>
      </pc:sldChg>
      <pc:sldChg chg="add del replId">
        <pc:chgData name="James Johnson" userId="6a69c98c81fe2bfc" providerId="Windows Live" clId="Web-{A2E19C05-0D95-2F9E-EFCB-62955F2425A5}" dt="2024-12-22T08:51:22.901" v="101"/>
        <pc:sldMkLst>
          <pc:docMk/>
          <pc:sldMk cId="2206393168" sldId="295"/>
        </pc:sldMkLst>
      </pc:sldChg>
      <pc:sldChg chg="add del replId">
        <pc:chgData name="James Johnson" userId="6a69c98c81fe2bfc" providerId="Windows Live" clId="Web-{A2E19C05-0D95-2F9E-EFCB-62955F2425A5}" dt="2024-12-22T08:51:21.198" v="100"/>
        <pc:sldMkLst>
          <pc:docMk/>
          <pc:sldMk cId="517118118" sldId="296"/>
        </pc:sldMkLst>
      </pc:sldChg>
      <pc:sldChg chg="addSp delSp modSp add replId">
        <pc:chgData name="James Johnson" userId="6a69c98c81fe2bfc" providerId="Windows Live" clId="Web-{A2E19C05-0D95-2F9E-EFCB-62955F2425A5}" dt="2024-12-22T08:50:33.806" v="99"/>
        <pc:sldMkLst>
          <pc:docMk/>
          <pc:sldMk cId="331594012" sldId="297"/>
        </pc:sldMkLst>
        <pc:spChg chg="del">
          <ac:chgData name="James Johnson" userId="6a69c98c81fe2bfc" providerId="Windows Live" clId="Web-{A2E19C05-0D95-2F9E-EFCB-62955F2425A5}" dt="2024-12-22T08:50:33.806" v="99"/>
          <ac:spMkLst>
            <pc:docMk/>
            <pc:sldMk cId="331594012" sldId="297"/>
            <ac:spMk id="3" creationId="{27E1D05E-A3D3-356F-EB51-94E7A1AE2A61}"/>
          </ac:spMkLst>
        </pc:spChg>
        <pc:picChg chg="add mod">
          <ac:chgData name="James Johnson" userId="6a69c98c81fe2bfc" providerId="Windows Live" clId="Web-{A2E19C05-0D95-2F9E-EFCB-62955F2425A5}" dt="2024-12-22T08:50:29.415" v="97" actId="14100"/>
          <ac:picMkLst>
            <pc:docMk/>
            <pc:sldMk cId="331594012" sldId="297"/>
            <ac:picMk id="4" creationId="{98E1EEF5-D510-50D7-E42B-E37085D6A13C}"/>
          </ac:picMkLst>
        </pc:picChg>
        <pc:picChg chg="add mod">
          <ac:chgData name="James Johnson" userId="6a69c98c81fe2bfc" providerId="Windows Live" clId="Web-{A2E19C05-0D95-2F9E-EFCB-62955F2425A5}" dt="2024-12-22T08:50:32.931" v="98" actId="1076"/>
          <ac:picMkLst>
            <pc:docMk/>
            <pc:sldMk cId="331594012" sldId="297"/>
            <ac:picMk id="5" creationId="{00CC9FB1-7EE0-C022-EFE3-8F1955825FDC}"/>
          </ac:picMkLst>
        </pc:picChg>
      </pc:sldChg>
      <pc:sldChg chg="addSp modSp add replId">
        <pc:chgData name="James Johnson" userId="6a69c98c81fe2bfc" providerId="Windows Live" clId="Web-{A2E19C05-0D95-2F9E-EFCB-62955F2425A5}" dt="2024-12-22T08:49:28.336" v="86" actId="1076"/>
        <pc:sldMkLst>
          <pc:docMk/>
          <pc:sldMk cId="2505013250" sldId="298"/>
        </pc:sldMkLst>
        <pc:picChg chg="add mod">
          <ac:chgData name="James Johnson" userId="6a69c98c81fe2bfc" providerId="Windows Live" clId="Web-{A2E19C05-0D95-2F9E-EFCB-62955F2425A5}" dt="2024-12-22T08:49:11.366" v="79" actId="14100"/>
          <ac:picMkLst>
            <pc:docMk/>
            <pc:sldMk cId="2505013250" sldId="298"/>
            <ac:picMk id="4" creationId="{2BDF761A-E13C-3C88-C841-7162FEC8BBD2}"/>
          </ac:picMkLst>
        </pc:picChg>
        <pc:picChg chg="add mod">
          <ac:chgData name="James Johnson" userId="6a69c98c81fe2bfc" providerId="Windows Live" clId="Web-{A2E19C05-0D95-2F9E-EFCB-62955F2425A5}" dt="2024-12-22T08:49:28.336" v="86" actId="1076"/>
          <ac:picMkLst>
            <pc:docMk/>
            <pc:sldMk cId="2505013250" sldId="298"/>
            <ac:picMk id="5" creationId="{9961253F-A417-200B-B048-9D393858C4B8}"/>
          </ac:picMkLst>
        </pc:picChg>
      </pc:sldChg>
      <pc:sldChg chg="addSp modSp add replId">
        <pc:chgData name="James Johnson" userId="6a69c98c81fe2bfc" providerId="Windows Live" clId="Web-{A2E19C05-0D95-2F9E-EFCB-62955F2425A5}" dt="2024-12-22T09:09:01.696" v="115" actId="14100"/>
        <pc:sldMkLst>
          <pc:docMk/>
          <pc:sldMk cId="1660717049" sldId="299"/>
        </pc:sldMkLst>
        <pc:picChg chg="add mod">
          <ac:chgData name="James Johnson" userId="6a69c98c81fe2bfc" providerId="Windows Live" clId="Web-{A2E19C05-0D95-2F9E-EFCB-62955F2425A5}" dt="2024-12-22T09:09:01.696" v="115" actId="14100"/>
          <ac:picMkLst>
            <pc:docMk/>
            <pc:sldMk cId="1660717049" sldId="299"/>
            <ac:picMk id="4" creationId="{02A86C45-0609-0190-AEB0-C80463878C66}"/>
          </ac:picMkLst>
        </pc:picChg>
      </pc:sldChg>
      <pc:sldChg chg="addSp modSp add replId">
        <pc:chgData name="James Johnson" userId="6a69c98c81fe2bfc" providerId="Windows Live" clId="Web-{A2E19C05-0D95-2F9E-EFCB-62955F2425A5}" dt="2024-12-22T09:08:49.149" v="111" actId="14100"/>
        <pc:sldMkLst>
          <pc:docMk/>
          <pc:sldMk cId="3290294744" sldId="300"/>
        </pc:sldMkLst>
        <pc:picChg chg="add mod">
          <ac:chgData name="James Johnson" userId="6a69c98c81fe2bfc" providerId="Windows Live" clId="Web-{A2E19C05-0D95-2F9E-EFCB-62955F2425A5}" dt="2024-12-22T09:08:49.149" v="111" actId="14100"/>
          <ac:picMkLst>
            <pc:docMk/>
            <pc:sldMk cId="3290294744" sldId="300"/>
            <ac:picMk id="4" creationId="{8EAEEFDC-0477-B7BC-8960-4E51DEB6D29C}"/>
          </ac:picMkLst>
        </pc:picChg>
      </pc:sldChg>
      <pc:sldChg chg="addSp modSp add replId">
        <pc:chgData name="James Johnson" userId="6a69c98c81fe2bfc" providerId="Windows Live" clId="Web-{A2E19C05-0D95-2F9E-EFCB-62955F2425A5}" dt="2024-12-22T09:09:12.681" v="119" actId="14100"/>
        <pc:sldMkLst>
          <pc:docMk/>
          <pc:sldMk cId="107123908" sldId="301"/>
        </pc:sldMkLst>
        <pc:picChg chg="add mod">
          <ac:chgData name="James Johnson" userId="6a69c98c81fe2bfc" providerId="Windows Live" clId="Web-{A2E19C05-0D95-2F9E-EFCB-62955F2425A5}" dt="2024-12-22T09:09:12.681" v="119" actId="14100"/>
          <ac:picMkLst>
            <pc:docMk/>
            <pc:sldMk cId="107123908" sldId="301"/>
            <ac:picMk id="4" creationId="{E2B115A5-29D7-C93E-3133-F0DD05978E98}"/>
          </ac:picMkLst>
        </pc:picChg>
      </pc:sldChg>
      <pc:sldChg chg="addSp modSp add replId">
        <pc:chgData name="James Johnson" userId="6a69c98c81fe2bfc" providerId="Windows Live" clId="Web-{A2E19C05-0D95-2F9E-EFCB-62955F2425A5}" dt="2024-12-22T09:09:21.368" v="122" actId="14100"/>
        <pc:sldMkLst>
          <pc:docMk/>
          <pc:sldMk cId="2609652925" sldId="302"/>
        </pc:sldMkLst>
        <pc:picChg chg="add mod">
          <ac:chgData name="James Johnson" userId="6a69c98c81fe2bfc" providerId="Windows Live" clId="Web-{A2E19C05-0D95-2F9E-EFCB-62955F2425A5}" dt="2024-12-22T09:09:21.368" v="122" actId="14100"/>
          <ac:picMkLst>
            <pc:docMk/>
            <pc:sldMk cId="2609652925" sldId="302"/>
            <ac:picMk id="4" creationId="{5A6DF464-8830-FCCC-F3F6-D9F8A896DF1B}"/>
          </ac:picMkLst>
        </pc:picChg>
      </pc:sldChg>
      <pc:sldChg chg="addSp modSp add replId">
        <pc:chgData name="James Johnson" userId="6a69c98c81fe2bfc" providerId="Windows Live" clId="Web-{A2E19C05-0D95-2F9E-EFCB-62955F2425A5}" dt="2024-12-22T09:35:01.223" v="460" actId="20577"/>
        <pc:sldMkLst>
          <pc:docMk/>
          <pc:sldMk cId="2402461576" sldId="303"/>
        </pc:sldMkLst>
        <pc:spChg chg="mod">
          <ac:chgData name="James Johnson" userId="6a69c98c81fe2bfc" providerId="Windows Live" clId="Web-{A2E19C05-0D95-2F9E-EFCB-62955F2425A5}" dt="2024-12-22T09:35:01.223" v="460" actId="20577"/>
          <ac:spMkLst>
            <pc:docMk/>
            <pc:sldMk cId="2402461576" sldId="303"/>
            <ac:spMk id="2" creationId="{B15210DC-B757-47AF-44F4-D6EC9F4BF93B}"/>
          </ac:spMkLst>
        </pc:spChg>
        <pc:picChg chg="add mod">
          <ac:chgData name="James Johnson" userId="6a69c98c81fe2bfc" providerId="Windows Live" clId="Web-{A2E19C05-0D95-2F9E-EFCB-62955F2425A5}" dt="2024-12-22T09:17:09.256" v="138" actId="14100"/>
          <ac:picMkLst>
            <pc:docMk/>
            <pc:sldMk cId="2402461576" sldId="303"/>
            <ac:picMk id="4" creationId="{FCAB8FA0-F8D2-2158-EABC-1DD1D6D362F1}"/>
          </ac:picMkLst>
        </pc:picChg>
      </pc:sldChg>
      <pc:sldChg chg="addSp modSp add replId">
        <pc:chgData name="James Johnson" userId="6a69c98c81fe2bfc" providerId="Windows Live" clId="Web-{A2E19C05-0D95-2F9E-EFCB-62955F2425A5}" dt="2024-12-22T09:34:40.317" v="444" actId="14100"/>
        <pc:sldMkLst>
          <pc:docMk/>
          <pc:sldMk cId="1237638392" sldId="304"/>
        </pc:sldMkLst>
        <pc:spChg chg="mod">
          <ac:chgData name="James Johnson" userId="6a69c98c81fe2bfc" providerId="Windows Live" clId="Web-{A2E19C05-0D95-2F9E-EFCB-62955F2425A5}" dt="2024-12-22T09:34:40.317" v="444" actId="14100"/>
          <ac:spMkLst>
            <pc:docMk/>
            <pc:sldMk cId="1237638392" sldId="304"/>
            <ac:spMk id="2" creationId="{B15210DC-B757-47AF-44F4-D6EC9F4BF93B}"/>
          </ac:spMkLst>
        </pc:spChg>
        <pc:picChg chg="add mod">
          <ac:chgData name="James Johnson" userId="6a69c98c81fe2bfc" providerId="Windows Live" clId="Web-{A2E19C05-0D95-2F9E-EFCB-62955F2425A5}" dt="2024-12-22T09:17:31.319" v="144" actId="14100"/>
          <ac:picMkLst>
            <pc:docMk/>
            <pc:sldMk cId="1237638392" sldId="304"/>
            <ac:picMk id="4" creationId="{B3D7B753-52E8-8BD6-331A-62A7874B8175}"/>
          </ac:picMkLst>
        </pc:picChg>
      </pc:sldChg>
      <pc:sldChg chg="addSp modSp add replId">
        <pc:chgData name="James Johnson" userId="6a69c98c81fe2bfc" providerId="Windows Live" clId="Web-{A2E19C05-0D95-2F9E-EFCB-62955F2425A5}" dt="2024-12-22T09:34:53.567" v="458" actId="20577"/>
        <pc:sldMkLst>
          <pc:docMk/>
          <pc:sldMk cId="642640921" sldId="305"/>
        </pc:sldMkLst>
        <pc:spChg chg="mod">
          <ac:chgData name="James Johnson" userId="6a69c98c81fe2bfc" providerId="Windows Live" clId="Web-{A2E19C05-0D95-2F9E-EFCB-62955F2425A5}" dt="2024-12-22T09:34:53.567" v="458" actId="20577"/>
          <ac:spMkLst>
            <pc:docMk/>
            <pc:sldMk cId="642640921" sldId="305"/>
            <ac:spMk id="2" creationId="{B15210DC-B757-47AF-44F4-D6EC9F4BF93B}"/>
          </ac:spMkLst>
        </pc:spChg>
        <pc:picChg chg="add mod">
          <ac:chgData name="James Johnson" userId="6a69c98c81fe2bfc" providerId="Windows Live" clId="Web-{A2E19C05-0D95-2F9E-EFCB-62955F2425A5}" dt="2024-12-22T09:17:19.163" v="141" actId="14100"/>
          <ac:picMkLst>
            <pc:docMk/>
            <pc:sldMk cId="642640921" sldId="305"/>
            <ac:picMk id="4" creationId="{9F62EFC2-897F-97EF-55F2-4409E03F6585}"/>
          </ac:picMkLst>
        </pc:picChg>
      </pc:sldChg>
      <pc:sldChg chg="add del replId">
        <pc:chgData name="James Johnson" userId="6a69c98c81fe2bfc" providerId="Windows Live" clId="Web-{A2E19C05-0D95-2F9E-EFCB-62955F2425A5}" dt="2024-12-22T09:18:54.525" v="166"/>
        <pc:sldMkLst>
          <pc:docMk/>
          <pc:sldMk cId="1224817431" sldId="306"/>
        </pc:sldMkLst>
      </pc:sldChg>
      <pc:sldChg chg="addSp modSp add replId">
        <pc:chgData name="James Johnson" userId="6a69c98c81fe2bfc" providerId="Windows Live" clId="Web-{A2E19C05-0D95-2F9E-EFCB-62955F2425A5}" dt="2024-12-22T09:34:00.769" v="415" actId="20577"/>
        <pc:sldMkLst>
          <pc:docMk/>
          <pc:sldMk cId="3485933479" sldId="307"/>
        </pc:sldMkLst>
        <pc:spChg chg="mod">
          <ac:chgData name="James Johnson" userId="6a69c98c81fe2bfc" providerId="Windows Live" clId="Web-{A2E19C05-0D95-2F9E-EFCB-62955F2425A5}" dt="2024-12-22T09:34:00.769" v="415" actId="20577"/>
          <ac:spMkLst>
            <pc:docMk/>
            <pc:sldMk cId="3485933479" sldId="307"/>
            <ac:spMk id="2" creationId="{B15210DC-B757-47AF-44F4-D6EC9F4BF93B}"/>
          </ac:spMkLst>
        </pc:spChg>
        <pc:picChg chg="add mod">
          <ac:chgData name="James Johnson" userId="6a69c98c81fe2bfc" providerId="Windows Live" clId="Web-{A2E19C05-0D95-2F9E-EFCB-62955F2425A5}" dt="2024-12-22T09:18:21.290" v="157" actId="14100"/>
          <ac:picMkLst>
            <pc:docMk/>
            <pc:sldMk cId="3485933479" sldId="307"/>
            <ac:picMk id="4" creationId="{FB4715F7-910F-5B59-D46D-819B6376A1EE}"/>
          </ac:picMkLst>
        </pc:picChg>
      </pc:sldChg>
      <pc:sldChg chg="addSp modSp add replId">
        <pc:chgData name="James Johnson" userId="6a69c98c81fe2bfc" providerId="Windows Live" clId="Web-{A2E19C05-0D95-2F9E-EFCB-62955F2425A5}" dt="2024-12-22T09:34:08.722" v="425" actId="20577"/>
        <pc:sldMkLst>
          <pc:docMk/>
          <pc:sldMk cId="1456361680" sldId="308"/>
        </pc:sldMkLst>
        <pc:spChg chg="mod">
          <ac:chgData name="James Johnson" userId="6a69c98c81fe2bfc" providerId="Windows Live" clId="Web-{A2E19C05-0D95-2F9E-EFCB-62955F2425A5}" dt="2024-12-22T09:34:08.722" v="425" actId="20577"/>
          <ac:spMkLst>
            <pc:docMk/>
            <pc:sldMk cId="1456361680" sldId="308"/>
            <ac:spMk id="2" creationId="{B15210DC-B757-47AF-44F4-D6EC9F4BF93B}"/>
          </ac:spMkLst>
        </pc:spChg>
        <pc:picChg chg="add mod">
          <ac:chgData name="James Johnson" userId="6a69c98c81fe2bfc" providerId="Windows Live" clId="Web-{A2E19C05-0D95-2F9E-EFCB-62955F2425A5}" dt="2024-12-22T09:18:09.071" v="154" actId="14100"/>
          <ac:picMkLst>
            <pc:docMk/>
            <pc:sldMk cId="1456361680" sldId="308"/>
            <ac:picMk id="4" creationId="{32C3C89B-EB21-0498-7A24-626DA0238DB0}"/>
          </ac:picMkLst>
        </pc:picChg>
      </pc:sldChg>
      <pc:sldChg chg="addSp delSp modSp add replId">
        <pc:chgData name="James Johnson" userId="6a69c98c81fe2bfc" providerId="Windows Live" clId="Web-{A2E19C05-0D95-2F9E-EFCB-62955F2425A5}" dt="2024-12-22T09:34:30.035" v="441" actId="14100"/>
        <pc:sldMkLst>
          <pc:docMk/>
          <pc:sldMk cId="3449846879" sldId="309"/>
        </pc:sldMkLst>
        <pc:spChg chg="mod">
          <ac:chgData name="James Johnson" userId="6a69c98c81fe2bfc" providerId="Windows Live" clId="Web-{A2E19C05-0D95-2F9E-EFCB-62955F2425A5}" dt="2024-12-22T09:34:30.035" v="441" actId="14100"/>
          <ac:spMkLst>
            <pc:docMk/>
            <pc:sldMk cId="3449846879" sldId="309"/>
            <ac:spMk id="2" creationId="{B15210DC-B757-47AF-44F4-D6EC9F4BF93B}"/>
          </ac:spMkLst>
        </pc:spChg>
        <pc:spChg chg="del">
          <ac:chgData name="James Johnson" userId="6a69c98c81fe2bfc" providerId="Windows Live" clId="Web-{A2E19C05-0D95-2F9E-EFCB-62955F2425A5}" dt="2024-12-22T09:18:31.462" v="160"/>
          <ac:spMkLst>
            <pc:docMk/>
            <pc:sldMk cId="3449846879" sldId="309"/>
            <ac:spMk id="3" creationId="{27E1D05E-A3D3-356F-EB51-94E7A1AE2A61}"/>
          </ac:spMkLst>
        </pc:spChg>
        <pc:picChg chg="add mod">
          <ac:chgData name="James Johnson" userId="6a69c98c81fe2bfc" providerId="Windows Live" clId="Web-{A2E19C05-0D95-2F9E-EFCB-62955F2425A5}" dt="2024-12-22T09:17:48.664" v="149" actId="14100"/>
          <ac:picMkLst>
            <pc:docMk/>
            <pc:sldMk cId="3449846879" sldId="309"/>
            <ac:picMk id="4" creationId="{34823E58-7FE5-6F49-D47C-DEE0B512F6E1}"/>
          </ac:picMkLst>
        </pc:picChg>
      </pc:sldChg>
      <pc:sldChg chg="add del replId">
        <pc:chgData name="James Johnson" userId="6a69c98c81fe2bfc" providerId="Windows Live" clId="Web-{A2E19C05-0D95-2F9E-EFCB-62955F2425A5}" dt="2024-12-22T09:18:51.931" v="165"/>
        <pc:sldMkLst>
          <pc:docMk/>
          <pc:sldMk cId="1924819812" sldId="310"/>
        </pc:sldMkLst>
      </pc:sldChg>
      <pc:sldChg chg="addSp modSp add replId">
        <pc:chgData name="James Johnson" userId="6a69c98c81fe2bfc" providerId="Windows Live" clId="Web-{A2E19C05-0D95-2F9E-EFCB-62955F2425A5}" dt="2024-12-22T09:33:39.268" v="405" actId="20577"/>
        <pc:sldMkLst>
          <pc:docMk/>
          <pc:sldMk cId="661096010" sldId="311"/>
        </pc:sldMkLst>
        <pc:spChg chg="mod">
          <ac:chgData name="James Johnson" userId="6a69c98c81fe2bfc" providerId="Windows Live" clId="Web-{A2E19C05-0D95-2F9E-EFCB-62955F2425A5}" dt="2024-12-22T09:33:39.268" v="405" actId="20577"/>
          <ac:spMkLst>
            <pc:docMk/>
            <pc:sldMk cId="661096010" sldId="311"/>
            <ac:spMk id="2" creationId="{B15210DC-B757-47AF-44F4-D6EC9F4BF93B}"/>
          </ac:spMkLst>
        </pc:spChg>
        <pc:picChg chg="add mod">
          <ac:chgData name="James Johnson" userId="6a69c98c81fe2bfc" providerId="Windows Live" clId="Web-{A2E19C05-0D95-2F9E-EFCB-62955F2425A5}" dt="2024-12-22T09:18:46.400" v="164" actId="14100"/>
          <ac:picMkLst>
            <pc:docMk/>
            <pc:sldMk cId="661096010" sldId="311"/>
            <ac:picMk id="4" creationId="{4775AFE1-C278-D4C8-32CB-D90AB46B69B4}"/>
          </ac:picMkLst>
        </pc:picChg>
      </pc:sldChg>
      <pc:sldChg chg="addSp modSp add replId">
        <pc:chgData name="James Johnson" userId="6a69c98c81fe2bfc" providerId="Windows Live" clId="Web-{A2E19C05-0D95-2F9E-EFCB-62955F2425A5}" dt="2024-12-22T09:33:49.065" v="407" actId="20577"/>
        <pc:sldMkLst>
          <pc:docMk/>
          <pc:sldMk cId="320007179" sldId="312"/>
        </pc:sldMkLst>
        <pc:spChg chg="mod">
          <ac:chgData name="James Johnson" userId="6a69c98c81fe2bfc" providerId="Windows Live" clId="Web-{A2E19C05-0D95-2F9E-EFCB-62955F2425A5}" dt="2024-12-22T09:33:49.065" v="407" actId="20577"/>
          <ac:spMkLst>
            <pc:docMk/>
            <pc:sldMk cId="320007179" sldId="312"/>
            <ac:spMk id="2" creationId="{B15210DC-B757-47AF-44F4-D6EC9F4BF93B}"/>
          </ac:spMkLst>
        </pc:spChg>
        <pc:picChg chg="add mod">
          <ac:chgData name="James Johnson" userId="6a69c98c81fe2bfc" providerId="Windows Live" clId="Web-{A2E19C05-0D95-2F9E-EFCB-62955F2425A5}" dt="2024-12-22T09:18:34.618" v="161" actId="14100"/>
          <ac:picMkLst>
            <pc:docMk/>
            <pc:sldMk cId="320007179" sldId="312"/>
            <ac:picMk id="4" creationId="{48E9EE0C-C8B1-17D9-FA63-8F46D6D1D57D}"/>
          </ac:picMkLst>
        </pc:picChg>
      </pc:sldChg>
      <pc:sldChg chg="modSp add replId">
        <pc:chgData name="James Johnson" userId="6a69c98c81fe2bfc" providerId="Windows Live" clId="Web-{A2E19C05-0D95-2F9E-EFCB-62955F2425A5}" dt="2024-12-22T10:06:00.087" v="964" actId="20577"/>
        <pc:sldMkLst>
          <pc:docMk/>
          <pc:sldMk cId="841992003" sldId="313"/>
        </pc:sldMkLst>
        <pc:spChg chg="mod">
          <ac:chgData name="James Johnson" userId="6a69c98c81fe2bfc" providerId="Windows Live" clId="Web-{A2E19C05-0D95-2F9E-EFCB-62955F2425A5}" dt="2024-12-22T10:06:00.087" v="964" actId="20577"/>
          <ac:spMkLst>
            <pc:docMk/>
            <pc:sldMk cId="841992003" sldId="313"/>
            <ac:spMk id="12" creationId="{2E75918E-509D-16F8-F478-FA41759FEFE9}"/>
          </ac:spMkLst>
        </pc:spChg>
      </pc:sldChg>
      <pc:sldChg chg="modSp add replId">
        <pc:chgData name="James Johnson" userId="6a69c98c81fe2bfc" providerId="Windows Live" clId="Web-{A2E19C05-0D95-2F9E-EFCB-62955F2425A5}" dt="2024-12-22T10:04:57.492" v="954" actId="20577"/>
        <pc:sldMkLst>
          <pc:docMk/>
          <pc:sldMk cId="819932159" sldId="314"/>
        </pc:sldMkLst>
        <pc:spChg chg="mod">
          <ac:chgData name="James Johnson" userId="6a69c98c81fe2bfc" providerId="Windows Live" clId="Web-{A2E19C05-0D95-2F9E-EFCB-62955F2425A5}" dt="2024-12-22T10:04:57.492" v="954" actId="20577"/>
          <ac:spMkLst>
            <pc:docMk/>
            <pc:sldMk cId="819932159" sldId="314"/>
            <ac:spMk id="12" creationId="{2E75918E-509D-16F8-F478-FA41759FEFE9}"/>
          </ac:spMkLst>
        </pc:spChg>
      </pc:sldChg>
    </pc:docChg>
  </pc:docChgLst>
  <pc:docChgLst>
    <pc:chgData name="James Johnson" userId="6a69c98c81fe2bfc" providerId="Windows Live" clId="Web-{0187F8AE-E5B2-8A48-2619-02E26D34BB71}"/>
    <pc:docChg chg="addSld delSld modSld">
      <pc:chgData name="James Johnson" userId="6a69c98c81fe2bfc" providerId="Windows Live" clId="Web-{0187F8AE-E5B2-8A48-2619-02E26D34BB71}" dt="2024-12-22T07:53:06.511" v="885" actId="20577"/>
      <pc:docMkLst>
        <pc:docMk/>
      </pc:docMkLst>
      <pc:sldChg chg="addSp delSp modSp">
        <pc:chgData name="James Johnson" userId="6a69c98c81fe2bfc" providerId="Windows Live" clId="Web-{0187F8AE-E5B2-8A48-2619-02E26D34BB71}" dt="2024-12-22T07:41:35.194" v="809" actId="14100"/>
        <pc:sldMkLst>
          <pc:docMk/>
          <pc:sldMk cId="4009730992" sldId="256"/>
        </pc:sldMkLst>
        <pc:spChg chg="mod">
          <ac:chgData name="James Johnson" userId="6a69c98c81fe2bfc" providerId="Windows Live" clId="Web-{0187F8AE-E5B2-8A48-2619-02E26D34BB71}" dt="2024-12-22T07:41:02.489" v="770" actId="20577"/>
          <ac:spMkLst>
            <pc:docMk/>
            <pc:sldMk cId="4009730992" sldId="256"/>
            <ac:spMk id="2" creationId="{570D5631-0297-E86E-7069-C969B141FD7D}"/>
          </ac:spMkLst>
        </pc:spChg>
        <pc:spChg chg="mod">
          <ac:chgData name="James Johnson" userId="6a69c98c81fe2bfc" providerId="Windows Live" clId="Web-{0187F8AE-E5B2-8A48-2619-02E26D34BB71}" dt="2024-12-22T07:41:35.194" v="809" actId="14100"/>
          <ac:spMkLst>
            <pc:docMk/>
            <pc:sldMk cId="4009730992" sldId="256"/>
            <ac:spMk id="3" creationId="{59DF6B8D-2BAC-11F8-7D28-B631D08C8D90}"/>
          </ac:spMkLst>
        </pc:spChg>
        <pc:spChg chg="add del mod">
          <ac:chgData name="James Johnson" userId="6a69c98c81fe2bfc" providerId="Windows Live" clId="Web-{0187F8AE-E5B2-8A48-2619-02E26D34BB71}" dt="2024-12-21T06:51:17.375" v="97"/>
          <ac:spMkLst>
            <pc:docMk/>
            <pc:sldMk cId="4009730992" sldId="256"/>
            <ac:spMk id="5" creationId="{6D0872D3-6659-407A-0B21-0D2E4CBD97BE}"/>
          </ac:spMkLst>
        </pc:spChg>
      </pc:sldChg>
      <pc:sldChg chg="delSp">
        <pc:chgData name="James Johnson" userId="6a69c98c81fe2bfc" providerId="Windows Live" clId="Web-{0187F8AE-E5B2-8A48-2619-02E26D34BB71}" dt="2024-12-21T06:29:37.380" v="1"/>
        <pc:sldMkLst>
          <pc:docMk/>
          <pc:sldMk cId="1453241194" sldId="257"/>
        </pc:sldMkLst>
        <pc:inkChg chg="del">
          <ac:chgData name="James Johnson" userId="6a69c98c81fe2bfc" providerId="Windows Live" clId="Web-{0187F8AE-E5B2-8A48-2619-02E26D34BB71}" dt="2024-12-21T06:29:03.735" v="0"/>
          <ac:inkMkLst>
            <pc:docMk/>
            <pc:sldMk cId="1453241194" sldId="257"/>
            <ac:inkMk id="11" creationId="{17992DA0-58E4-05C4-71CF-DD740B996440}"/>
          </ac:inkMkLst>
        </pc:inkChg>
        <pc:inkChg chg="del">
          <ac:chgData name="James Johnson" userId="6a69c98c81fe2bfc" providerId="Windows Live" clId="Web-{0187F8AE-E5B2-8A48-2619-02E26D34BB71}" dt="2024-12-21T06:29:37.380" v="1"/>
          <ac:inkMkLst>
            <pc:docMk/>
            <pc:sldMk cId="1453241194" sldId="257"/>
            <ac:inkMk id="14" creationId="{51E65F16-DA3B-6993-F729-45193F9CF124}"/>
          </ac:inkMkLst>
        </pc:inkChg>
      </pc:sldChg>
      <pc:sldChg chg="modSp">
        <pc:chgData name="James Johnson" userId="6a69c98c81fe2bfc" providerId="Windows Live" clId="Web-{0187F8AE-E5B2-8A48-2619-02E26D34BB71}" dt="2024-12-22T07:53:06.511" v="885" actId="20577"/>
        <pc:sldMkLst>
          <pc:docMk/>
          <pc:sldMk cId="1555385428" sldId="258"/>
        </pc:sldMkLst>
        <pc:spChg chg="mod">
          <ac:chgData name="James Johnson" userId="6a69c98c81fe2bfc" providerId="Windows Live" clId="Web-{0187F8AE-E5B2-8A48-2619-02E26D34BB71}" dt="2024-12-22T07:53:06.511" v="885" actId="20577"/>
          <ac:spMkLst>
            <pc:docMk/>
            <pc:sldMk cId="1555385428" sldId="258"/>
            <ac:spMk id="3" creationId="{06B44109-938A-7A63-C3A8-FDDB5C799EA5}"/>
          </ac:spMkLst>
        </pc:spChg>
      </pc:sldChg>
      <pc:sldChg chg="modSp">
        <pc:chgData name="James Johnson" userId="6a69c98c81fe2bfc" providerId="Windows Live" clId="Web-{0187F8AE-E5B2-8A48-2619-02E26D34BB71}" dt="2024-12-22T06:10:49.011" v="735" actId="20577"/>
        <pc:sldMkLst>
          <pc:docMk/>
          <pc:sldMk cId="2040863335" sldId="259"/>
        </pc:sldMkLst>
        <pc:spChg chg="mod">
          <ac:chgData name="James Johnson" userId="6a69c98c81fe2bfc" providerId="Windows Live" clId="Web-{0187F8AE-E5B2-8A48-2619-02E26D34BB71}" dt="2024-12-22T06:10:49.011" v="735" actId="20577"/>
          <ac:spMkLst>
            <pc:docMk/>
            <pc:sldMk cId="2040863335" sldId="259"/>
            <ac:spMk id="4" creationId="{ED35578F-30C9-4905-FD4E-7366FEFAEA7F}"/>
          </ac:spMkLst>
        </pc:spChg>
      </pc:sldChg>
      <pc:sldChg chg="modSp">
        <pc:chgData name="James Johnson" userId="6a69c98c81fe2bfc" providerId="Windows Live" clId="Web-{0187F8AE-E5B2-8A48-2619-02E26D34BB71}" dt="2024-12-22T07:51:14.753" v="880" actId="20577"/>
        <pc:sldMkLst>
          <pc:docMk/>
          <pc:sldMk cId="3791692516" sldId="260"/>
        </pc:sldMkLst>
        <pc:spChg chg="mod">
          <ac:chgData name="James Johnson" userId="6a69c98c81fe2bfc" providerId="Windows Live" clId="Web-{0187F8AE-E5B2-8A48-2619-02E26D34BB71}" dt="2024-12-21T07:29:19.602" v="122" actId="14100"/>
          <ac:spMkLst>
            <pc:docMk/>
            <pc:sldMk cId="3791692516" sldId="260"/>
            <ac:spMk id="2" creationId="{385AB7E7-7534-10CB-A359-88015C285B97}"/>
          </ac:spMkLst>
        </pc:spChg>
        <pc:spChg chg="mod">
          <ac:chgData name="James Johnson" userId="6a69c98c81fe2bfc" providerId="Windows Live" clId="Web-{0187F8AE-E5B2-8A48-2619-02E26D34BB71}" dt="2024-12-22T07:51:14.753" v="880" actId="20577"/>
          <ac:spMkLst>
            <pc:docMk/>
            <pc:sldMk cId="3791692516" sldId="260"/>
            <ac:spMk id="3" creationId="{5EF8C842-232A-AE37-3471-90353781809D}"/>
          </ac:spMkLst>
        </pc:spChg>
      </pc:sldChg>
      <pc:sldChg chg="modSp">
        <pc:chgData name="James Johnson" userId="6a69c98c81fe2bfc" providerId="Windows Live" clId="Web-{0187F8AE-E5B2-8A48-2619-02E26D34BB71}" dt="2024-12-21T09:18:13.600" v="189" actId="14100"/>
        <pc:sldMkLst>
          <pc:docMk/>
          <pc:sldMk cId="2215908557" sldId="261"/>
        </pc:sldMkLst>
        <pc:spChg chg="mod">
          <ac:chgData name="James Johnson" userId="6a69c98c81fe2bfc" providerId="Windows Live" clId="Web-{0187F8AE-E5B2-8A48-2619-02E26D34BB71}" dt="2024-12-21T09:18:13.600" v="189" actId="14100"/>
          <ac:spMkLst>
            <pc:docMk/>
            <pc:sldMk cId="2215908557" sldId="261"/>
            <ac:spMk id="2" creationId="{B15210DC-B757-47AF-44F4-D6EC9F4BF93B}"/>
          </ac:spMkLst>
        </pc:spChg>
      </pc:sldChg>
      <pc:sldChg chg="del">
        <pc:chgData name="James Johnson" userId="6a69c98c81fe2bfc" providerId="Windows Live" clId="Web-{0187F8AE-E5B2-8A48-2619-02E26D34BB71}" dt="2024-12-21T09:20:13.213" v="240"/>
        <pc:sldMkLst>
          <pc:docMk/>
          <pc:sldMk cId="3684467408" sldId="262"/>
        </pc:sldMkLst>
      </pc:sldChg>
      <pc:sldChg chg="del">
        <pc:chgData name="James Johnson" userId="6a69c98c81fe2bfc" providerId="Windows Live" clId="Web-{0187F8AE-E5B2-8A48-2619-02E26D34BB71}" dt="2024-12-21T09:20:23.729" v="242"/>
        <pc:sldMkLst>
          <pc:docMk/>
          <pc:sldMk cId="3701288749" sldId="263"/>
        </pc:sldMkLst>
      </pc:sldChg>
      <pc:sldChg chg="del">
        <pc:chgData name="James Johnson" userId="6a69c98c81fe2bfc" providerId="Windows Live" clId="Web-{0187F8AE-E5B2-8A48-2619-02E26D34BB71}" dt="2024-12-21T09:20:21.026" v="241"/>
        <pc:sldMkLst>
          <pc:docMk/>
          <pc:sldMk cId="1502887446" sldId="264"/>
        </pc:sldMkLst>
      </pc:sldChg>
      <pc:sldChg chg="del">
        <pc:chgData name="James Johnson" userId="6a69c98c81fe2bfc" providerId="Windows Live" clId="Web-{0187F8AE-E5B2-8A48-2619-02E26D34BB71}" dt="2024-12-21T09:24:52.175" v="247"/>
        <pc:sldMkLst>
          <pc:docMk/>
          <pc:sldMk cId="3188125957" sldId="265"/>
        </pc:sldMkLst>
      </pc:sldChg>
      <pc:sldChg chg="del">
        <pc:chgData name="James Johnson" userId="6a69c98c81fe2bfc" providerId="Windows Live" clId="Web-{0187F8AE-E5B2-8A48-2619-02E26D34BB71}" dt="2024-12-21T09:24:44.909" v="243"/>
        <pc:sldMkLst>
          <pc:docMk/>
          <pc:sldMk cId="175219845" sldId="266"/>
        </pc:sldMkLst>
      </pc:sldChg>
      <pc:sldChg chg="del">
        <pc:chgData name="James Johnson" userId="6a69c98c81fe2bfc" providerId="Windows Live" clId="Web-{0187F8AE-E5B2-8A48-2619-02E26D34BB71}" dt="2024-12-21T09:24:46.894" v="244"/>
        <pc:sldMkLst>
          <pc:docMk/>
          <pc:sldMk cId="2429736721" sldId="267"/>
        </pc:sldMkLst>
      </pc:sldChg>
      <pc:sldChg chg="del">
        <pc:chgData name="James Johnson" userId="6a69c98c81fe2bfc" providerId="Windows Live" clId="Web-{0187F8AE-E5B2-8A48-2619-02E26D34BB71}" dt="2024-12-21T09:24:48.081" v="245"/>
        <pc:sldMkLst>
          <pc:docMk/>
          <pc:sldMk cId="2048496678" sldId="268"/>
        </pc:sldMkLst>
      </pc:sldChg>
      <pc:sldChg chg="del">
        <pc:chgData name="James Johnson" userId="6a69c98c81fe2bfc" providerId="Windows Live" clId="Web-{0187F8AE-E5B2-8A48-2619-02E26D34BB71}" dt="2024-12-21T09:24:49.238" v="246"/>
        <pc:sldMkLst>
          <pc:docMk/>
          <pc:sldMk cId="2405636225" sldId="269"/>
        </pc:sldMkLst>
      </pc:sldChg>
      <pc:sldChg chg="del">
        <pc:chgData name="James Johnson" userId="6a69c98c81fe2bfc" providerId="Windows Live" clId="Web-{0187F8AE-E5B2-8A48-2619-02E26D34BB71}" dt="2024-12-22T07:52:18.258" v="883"/>
        <pc:sldMkLst>
          <pc:docMk/>
          <pc:sldMk cId="857333540" sldId="270"/>
        </pc:sldMkLst>
      </pc:sldChg>
      <pc:sldChg chg="del">
        <pc:chgData name="James Johnson" userId="6a69c98c81fe2bfc" providerId="Windows Live" clId="Web-{0187F8AE-E5B2-8A48-2619-02E26D34BB71}" dt="2024-12-22T07:52:23.211" v="884"/>
        <pc:sldMkLst>
          <pc:docMk/>
          <pc:sldMk cId="3865637256" sldId="271"/>
        </pc:sldMkLst>
      </pc:sldChg>
      <pc:sldChg chg="del">
        <pc:chgData name="James Johnson" userId="6a69c98c81fe2bfc" providerId="Windows Live" clId="Web-{0187F8AE-E5B2-8A48-2619-02E26D34BB71}" dt="2024-12-21T09:54:06.704" v="250"/>
        <pc:sldMkLst>
          <pc:docMk/>
          <pc:sldMk cId="1860158657" sldId="273"/>
        </pc:sldMkLst>
      </pc:sldChg>
      <pc:sldChg chg="del">
        <pc:chgData name="James Johnson" userId="6a69c98c81fe2bfc" providerId="Windows Live" clId="Web-{0187F8AE-E5B2-8A48-2619-02E26D34BB71}" dt="2024-12-21T09:25:00.019" v="248"/>
        <pc:sldMkLst>
          <pc:docMk/>
          <pc:sldMk cId="1935373820" sldId="274"/>
        </pc:sldMkLst>
      </pc:sldChg>
      <pc:sldChg chg="del">
        <pc:chgData name="James Johnson" userId="6a69c98c81fe2bfc" providerId="Windows Live" clId="Web-{0187F8AE-E5B2-8A48-2619-02E26D34BB71}" dt="2024-12-21T09:54:01.126" v="249"/>
        <pc:sldMkLst>
          <pc:docMk/>
          <pc:sldMk cId="1945902534" sldId="275"/>
        </pc:sldMkLst>
      </pc:sldChg>
      <pc:sldChg chg="modSp add replId">
        <pc:chgData name="James Johnson" userId="6a69c98c81fe2bfc" providerId="Windows Live" clId="Web-{0187F8AE-E5B2-8A48-2619-02E26D34BB71}" dt="2024-12-22T07:50:48.939" v="877" actId="20577"/>
        <pc:sldMkLst>
          <pc:docMk/>
          <pc:sldMk cId="2373690278" sldId="276"/>
        </pc:sldMkLst>
        <pc:spChg chg="mod">
          <ac:chgData name="James Johnson" userId="6a69c98c81fe2bfc" providerId="Windows Live" clId="Web-{0187F8AE-E5B2-8A48-2619-02E26D34BB71}" dt="2024-12-21T07:29:49.774" v="154" actId="14100"/>
          <ac:spMkLst>
            <pc:docMk/>
            <pc:sldMk cId="2373690278" sldId="276"/>
            <ac:spMk id="2" creationId="{385AB7E7-7534-10CB-A359-88015C285B97}"/>
          </ac:spMkLst>
        </pc:spChg>
        <pc:spChg chg="mod">
          <ac:chgData name="James Johnson" userId="6a69c98c81fe2bfc" providerId="Windows Live" clId="Web-{0187F8AE-E5B2-8A48-2619-02E26D34BB71}" dt="2024-12-22T07:50:48.939" v="877" actId="20577"/>
          <ac:spMkLst>
            <pc:docMk/>
            <pc:sldMk cId="2373690278" sldId="276"/>
            <ac:spMk id="3" creationId="{5EF8C842-232A-AE37-3471-90353781809D}"/>
          </ac:spMkLst>
        </pc:spChg>
      </pc:sldChg>
      <pc:sldChg chg="modSp add replId">
        <pc:chgData name="James Johnson" userId="6a69c98c81fe2bfc" providerId="Windows Live" clId="Web-{0187F8AE-E5B2-8A48-2619-02E26D34BB71}" dt="2024-12-22T07:52:02.460" v="882" actId="20577"/>
        <pc:sldMkLst>
          <pc:docMk/>
          <pc:sldMk cId="3595500934" sldId="277"/>
        </pc:sldMkLst>
        <pc:spChg chg="mod">
          <ac:chgData name="James Johnson" userId="6a69c98c81fe2bfc" providerId="Windows Live" clId="Web-{0187F8AE-E5B2-8A48-2619-02E26D34BB71}" dt="2024-12-21T07:30:16.025" v="166" actId="20577"/>
          <ac:spMkLst>
            <pc:docMk/>
            <pc:sldMk cId="3595500934" sldId="277"/>
            <ac:spMk id="2" creationId="{385AB7E7-7534-10CB-A359-88015C285B97}"/>
          </ac:spMkLst>
        </pc:spChg>
        <pc:spChg chg="mod">
          <ac:chgData name="James Johnson" userId="6a69c98c81fe2bfc" providerId="Windows Live" clId="Web-{0187F8AE-E5B2-8A48-2619-02E26D34BB71}" dt="2024-12-22T07:52:02.460" v="882" actId="20577"/>
          <ac:spMkLst>
            <pc:docMk/>
            <pc:sldMk cId="3595500934" sldId="277"/>
            <ac:spMk id="3" creationId="{5EF8C842-232A-AE37-3471-90353781809D}"/>
          </ac:spMkLst>
        </pc:spChg>
      </pc:sldChg>
      <pc:sldChg chg="modSp add replId">
        <pc:chgData name="James Johnson" userId="6a69c98c81fe2bfc" providerId="Windows Live" clId="Web-{0187F8AE-E5B2-8A48-2619-02E26D34BB71}" dt="2024-12-21T09:19:37.571" v="229" actId="20577"/>
        <pc:sldMkLst>
          <pc:docMk/>
          <pc:sldMk cId="2975009313" sldId="278"/>
        </pc:sldMkLst>
        <pc:spChg chg="mod">
          <ac:chgData name="James Johnson" userId="6a69c98c81fe2bfc" providerId="Windows Live" clId="Web-{0187F8AE-E5B2-8A48-2619-02E26D34BB71}" dt="2024-12-21T09:19:37.571" v="229" actId="20577"/>
          <ac:spMkLst>
            <pc:docMk/>
            <pc:sldMk cId="2975009313" sldId="278"/>
            <ac:spMk id="2" creationId="{B15210DC-B757-47AF-44F4-D6EC9F4BF93B}"/>
          </ac:spMkLst>
        </pc:spChg>
      </pc:sldChg>
      <pc:sldChg chg="modSp add replId">
        <pc:chgData name="James Johnson" userId="6a69c98c81fe2bfc" providerId="Windows Live" clId="Web-{0187F8AE-E5B2-8A48-2619-02E26D34BB71}" dt="2024-12-21T09:18:37.320" v="194" actId="20577"/>
        <pc:sldMkLst>
          <pc:docMk/>
          <pc:sldMk cId="750160214" sldId="279"/>
        </pc:sldMkLst>
        <pc:spChg chg="mod">
          <ac:chgData name="James Johnson" userId="6a69c98c81fe2bfc" providerId="Windows Live" clId="Web-{0187F8AE-E5B2-8A48-2619-02E26D34BB71}" dt="2024-12-21T09:18:37.320" v="194" actId="20577"/>
          <ac:spMkLst>
            <pc:docMk/>
            <pc:sldMk cId="750160214" sldId="279"/>
            <ac:spMk id="2" creationId="{B15210DC-B757-47AF-44F4-D6EC9F4BF93B}"/>
          </ac:spMkLst>
        </pc:spChg>
      </pc:sldChg>
      <pc:sldChg chg="modSp add replId">
        <pc:chgData name="James Johnson" userId="6a69c98c81fe2bfc" providerId="Windows Live" clId="Web-{0187F8AE-E5B2-8A48-2619-02E26D34BB71}" dt="2024-12-21T09:18:56.148" v="208" actId="20577"/>
        <pc:sldMkLst>
          <pc:docMk/>
          <pc:sldMk cId="895734708" sldId="280"/>
        </pc:sldMkLst>
        <pc:spChg chg="mod">
          <ac:chgData name="James Johnson" userId="6a69c98c81fe2bfc" providerId="Windows Live" clId="Web-{0187F8AE-E5B2-8A48-2619-02E26D34BB71}" dt="2024-12-21T09:18:56.148" v="208" actId="20577"/>
          <ac:spMkLst>
            <pc:docMk/>
            <pc:sldMk cId="895734708" sldId="280"/>
            <ac:spMk id="2" creationId="{B15210DC-B757-47AF-44F4-D6EC9F4BF93B}"/>
          </ac:spMkLst>
        </pc:spChg>
      </pc:sldChg>
      <pc:sldChg chg="modSp add replId">
        <pc:chgData name="James Johnson" userId="6a69c98c81fe2bfc" providerId="Windows Live" clId="Web-{0187F8AE-E5B2-8A48-2619-02E26D34BB71}" dt="2024-12-21T09:20:02.729" v="239" actId="20577"/>
        <pc:sldMkLst>
          <pc:docMk/>
          <pc:sldMk cId="739633802" sldId="281"/>
        </pc:sldMkLst>
        <pc:spChg chg="mod">
          <ac:chgData name="James Johnson" userId="6a69c98c81fe2bfc" providerId="Windows Live" clId="Web-{0187F8AE-E5B2-8A48-2619-02E26D34BB71}" dt="2024-12-21T09:20:02.729" v="239" actId="20577"/>
          <ac:spMkLst>
            <pc:docMk/>
            <pc:sldMk cId="739633802" sldId="281"/>
            <ac:spMk id="2" creationId="{B15210DC-B757-47AF-44F4-D6EC9F4BF93B}"/>
          </ac:spMkLst>
        </pc:spChg>
      </pc:sldChg>
    </pc:docChg>
  </pc:docChgLst>
  <pc:docChgLst>
    <pc:chgData name="James Johnson" userId="6a69c98c81fe2bfc" providerId="LiveId" clId="{83BD3C0F-0C1B-4D69-9777-B089F17878A4}"/>
    <pc:docChg chg="undo custSel modSld">
      <pc:chgData name="James Johnson" userId="6a69c98c81fe2bfc" providerId="LiveId" clId="{83BD3C0F-0C1B-4D69-9777-B089F17878A4}" dt="2024-12-22T10:15:24.598" v="54" actId="478"/>
      <pc:docMkLst>
        <pc:docMk/>
      </pc:docMkLst>
      <pc:sldChg chg="addSp delSp modSp mod">
        <pc:chgData name="James Johnson" userId="6a69c98c81fe2bfc" providerId="LiveId" clId="{83BD3C0F-0C1B-4D69-9777-B089F17878A4}" dt="2024-12-22T10:11:02.680" v="11" actId="113"/>
        <pc:sldMkLst>
          <pc:docMk/>
          <pc:sldMk cId="4009730992" sldId="256"/>
        </pc:sldMkLst>
        <pc:spChg chg="mod">
          <ac:chgData name="James Johnson" userId="6a69c98c81fe2bfc" providerId="LiveId" clId="{83BD3C0F-0C1B-4D69-9777-B089F17878A4}" dt="2024-12-22T10:11:02.680" v="11" actId="113"/>
          <ac:spMkLst>
            <pc:docMk/>
            <pc:sldMk cId="4009730992" sldId="256"/>
            <ac:spMk id="2" creationId="{570D5631-0297-E86E-7069-C969B141FD7D}"/>
          </ac:spMkLst>
        </pc:spChg>
        <pc:picChg chg="del mod">
          <ac:chgData name="James Johnson" userId="6a69c98c81fe2bfc" providerId="LiveId" clId="{83BD3C0F-0C1B-4D69-9777-B089F17878A4}" dt="2024-12-22T10:10:35.303" v="8" actId="478"/>
          <ac:picMkLst>
            <pc:docMk/>
            <pc:sldMk cId="4009730992" sldId="256"/>
            <ac:picMk id="4" creationId="{77323E2C-8982-861D-BE1D-3E30E5CC437C}"/>
          </ac:picMkLst>
        </pc:picChg>
        <pc:picChg chg="add mod">
          <ac:chgData name="James Johnson" userId="6a69c98c81fe2bfc" providerId="LiveId" clId="{83BD3C0F-0C1B-4D69-9777-B089F17878A4}" dt="2024-12-22T10:10:45.614" v="9" actId="14100"/>
          <ac:picMkLst>
            <pc:docMk/>
            <pc:sldMk cId="4009730992" sldId="256"/>
            <ac:picMk id="6" creationId="{6FAF806C-720A-2E6B-D33A-5812594D5EEE}"/>
          </ac:picMkLst>
        </pc:picChg>
      </pc:sldChg>
      <pc:sldChg chg="addSp modSp mod">
        <pc:chgData name="James Johnson" userId="6a69c98c81fe2bfc" providerId="LiveId" clId="{83BD3C0F-0C1B-4D69-9777-B089F17878A4}" dt="2024-12-22T10:12:00.709" v="21" actId="1076"/>
        <pc:sldMkLst>
          <pc:docMk/>
          <pc:sldMk cId="1555385428" sldId="258"/>
        </pc:sldMkLst>
        <pc:spChg chg="mod">
          <ac:chgData name="James Johnson" userId="6a69c98c81fe2bfc" providerId="LiveId" clId="{83BD3C0F-0C1B-4D69-9777-B089F17878A4}" dt="2024-12-22T10:11:17.096" v="12" actId="33524"/>
          <ac:spMkLst>
            <pc:docMk/>
            <pc:sldMk cId="1555385428" sldId="258"/>
            <ac:spMk id="3" creationId="{06B44109-938A-7A63-C3A8-FDDB5C799EA5}"/>
          </ac:spMkLst>
        </pc:spChg>
        <pc:picChg chg="add mod modCrop">
          <ac:chgData name="James Johnson" userId="6a69c98c81fe2bfc" providerId="LiveId" clId="{83BD3C0F-0C1B-4D69-9777-B089F17878A4}" dt="2024-12-22T10:12:00.709" v="21" actId="1076"/>
          <ac:picMkLst>
            <pc:docMk/>
            <pc:sldMk cId="1555385428" sldId="258"/>
            <ac:picMk id="5" creationId="{1BFE20F9-0B8D-76BC-27F6-2C9DAE88C714}"/>
          </ac:picMkLst>
        </pc:picChg>
      </pc:sldChg>
      <pc:sldChg chg="addSp delSp modSp mod">
        <pc:chgData name="James Johnson" userId="6a69c98c81fe2bfc" providerId="LiveId" clId="{83BD3C0F-0C1B-4D69-9777-B089F17878A4}" dt="2024-12-22T10:13:05.690" v="32" actId="1076"/>
        <pc:sldMkLst>
          <pc:docMk/>
          <pc:sldMk cId="2040863335" sldId="259"/>
        </pc:sldMkLst>
        <pc:picChg chg="del">
          <ac:chgData name="James Johnson" userId="6a69c98c81fe2bfc" providerId="LiveId" clId="{83BD3C0F-0C1B-4D69-9777-B089F17878A4}" dt="2024-12-22T10:12:41.553" v="23" actId="478"/>
          <ac:picMkLst>
            <pc:docMk/>
            <pc:sldMk cId="2040863335" sldId="259"/>
            <ac:picMk id="3" creationId="{BBCC879F-E713-B75A-D2DE-0953EB0EA469}"/>
          </ac:picMkLst>
        </pc:picChg>
        <pc:picChg chg="add mod modCrop">
          <ac:chgData name="James Johnson" userId="6a69c98c81fe2bfc" providerId="LiveId" clId="{83BD3C0F-0C1B-4D69-9777-B089F17878A4}" dt="2024-12-22T10:13:05.690" v="32" actId="1076"/>
          <ac:picMkLst>
            <pc:docMk/>
            <pc:sldMk cId="2040863335" sldId="259"/>
            <ac:picMk id="6" creationId="{349A3D94-C538-8E1A-6AC4-A8DC9B4B211F}"/>
          </ac:picMkLst>
        </pc:picChg>
      </pc:sldChg>
      <pc:sldChg chg="addSp delSp modSp mod">
        <pc:chgData name="James Johnson" userId="6a69c98c81fe2bfc" providerId="LiveId" clId="{83BD3C0F-0C1B-4D69-9777-B089F17878A4}" dt="2024-12-22T10:15:09.406" v="47" actId="1076"/>
        <pc:sldMkLst>
          <pc:docMk/>
          <pc:sldMk cId="840378239" sldId="272"/>
        </pc:sldMkLst>
        <pc:spChg chg="add del mod">
          <ac:chgData name="James Johnson" userId="6a69c98c81fe2bfc" providerId="LiveId" clId="{83BD3C0F-0C1B-4D69-9777-B089F17878A4}" dt="2024-12-22T10:15:07.205" v="46" actId="478"/>
          <ac:spMkLst>
            <pc:docMk/>
            <pc:sldMk cId="840378239" sldId="272"/>
            <ac:spMk id="7" creationId="{0341A72A-3476-AB78-E06D-CAE8F68C9C36}"/>
          </ac:spMkLst>
        </pc:spChg>
        <pc:picChg chg="add del mod">
          <ac:chgData name="James Johnson" userId="6a69c98c81fe2bfc" providerId="LiveId" clId="{83BD3C0F-0C1B-4D69-9777-B089F17878A4}" dt="2024-12-22T10:14:19.504" v="35" actId="478"/>
          <ac:picMkLst>
            <pc:docMk/>
            <pc:sldMk cId="840378239" sldId="272"/>
            <ac:picMk id="3" creationId="{5C340BA3-FA3D-42F0-6003-D28A6447440B}"/>
          </ac:picMkLst>
        </pc:picChg>
        <pc:picChg chg="add mod modCrop">
          <ac:chgData name="James Johnson" userId="6a69c98c81fe2bfc" providerId="LiveId" clId="{83BD3C0F-0C1B-4D69-9777-B089F17878A4}" dt="2024-12-22T10:15:09.406" v="47" actId="1076"/>
          <ac:picMkLst>
            <pc:docMk/>
            <pc:sldMk cId="840378239" sldId="272"/>
            <ac:picMk id="5" creationId="{66B60F33-C484-F99D-C400-12B922E9918E}"/>
          </ac:picMkLst>
        </pc:picChg>
        <pc:picChg chg="del">
          <ac:chgData name="James Johnson" userId="6a69c98c81fe2bfc" providerId="LiveId" clId="{83BD3C0F-0C1B-4D69-9777-B089F17878A4}" dt="2024-12-22T10:15:03.999" v="45" actId="478"/>
          <ac:picMkLst>
            <pc:docMk/>
            <pc:sldMk cId="840378239" sldId="272"/>
            <ac:picMk id="13" creationId="{CD985AE9-0D12-3398-B9B7-4395CABF1707}"/>
          </ac:picMkLst>
        </pc:picChg>
      </pc:sldChg>
      <pc:sldChg chg="addSp delSp modSp mod">
        <pc:chgData name="James Johnson" userId="6a69c98c81fe2bfc" providerId="LiveId" clId="{83BD3C0F-0C1B-4D69-9777-B089F17878A4}" dt="2024-12-22T10:15:24.598" v="54" actId="478"/>
        <pc:sldMkLst>
          <pc:docMk/>
          <pc:sldMk cId="841992003" sldId="313"/>
        </pc:sldMkLst>
        <pc:spChg chg="add del mod">
          <ac:chgData name="James Johnson" userId="6a69c98c81fe2bfc" providerId="LiveId" clId="{83BD3C0F-0C1B-4D69-9777-B089F17878A4}" dt="2024-12-22T10:15:24.598" v="54" actId="478"/>
          <ac:spMkLst>
            <pc:docMk/>
            <pc:sldMk cId="841992003" sldId="313"/>
            <ac:spMk id="3" creationId="{42605AFF-485B-31DF-B918-DD91C75870C7}"/>
          </ac:spMkLst>
        </pc:spChg>
        <pc:picChg chg="add mod">
          <ac:chgData name="James Johnson" userId="6a69c98c81fe2bfc" providerId="LiveId" clId="{83BD3C0F-0C1B-4D69-9777-B089F17878A4}" dt="2024-12-22T10:15:17.989" v="51"/>
          <ac:picMkLst>
            <pc:docMk/>
            <pc:sldMk cId="841992003" sldId="313"/>
            <ac:picMk id="4" creationId="{C304F3CE-8DA3-040A-5491-E8A80C351514}"/>
          </ac:picMkLst>
        </pc:picChg>
        <pc:picChg chg="del">
          <ac:chgData name="James Johnson" userId="6a69c98c81fe2bfc" providerId="LiveId" clId="{83BD3C0F-0C1B-4D69-9777-B089F17878A4}" dt="2024-12-22T10:15:11.193" v="48" actId="478"/>
          <ac:picMkLst>
            <pc:docMk/>
            <pc:sldMk cId="841992003" sldId="313"/>
            <ac:picMk id="13" creationId="{CD985AE9-0D12-3398-B9B7-4395CABF1707}"/>
          </ac:picMkLst>
        </pc:picChg>
      </pc:sldChg>
      <pc:sldChg chg="addSp delSp modSp mod">
        <pc:chgData name="James Johnson" userId="6a69c98c81fe2bfc" providerId="LiveId" clId="{83BD3C0F-0C1B-4D69-9777-B089F17878A4}" dt="2024-12-22T10:15:20.623" v="53" actId="478"/>
        <pc:sldMkLst>
          <pc:docMk/>
          <pc:sldMk cId="819932159" sldId="314"/>
        </pc:sldMkLst>
        <pc:spChg chg="add del mod">
          <ac:chgData name="James Johnson" userId="6a69c98c81fe2bfc" providerId="LiveId" clId="{83BD3C0F-0C1B-4D69-9777-B089F17878A4}" dt="2024-12-22T10:15:20.623" v="53" actId="478"/>
          <ac:spMkLst>
            <pc:docMk/>
            <pc:sldMk cId="819932159" sldId="314"/>
            <ac:spMk id="3" creationId="{AC7D4610-25E1-7E80-95CF-D1CD5AB9CF8F}"/>
          </ac:spMkLst>
        </pc:spChg>
        <pc:picChg chg="add mod">
          <ac:chgData name="James Johnson" userId="6a69c98c81fe2bfc" providerId="LiveId" clId="{83BD3C0F-0C1B-4D69-9777-B089F17878A4}" dt="2024-12-22T10:15:19.051" v="52"/>
          <ac:picMkLst>
            <pc:docMk/>
            <pc:sldMk cId="819932159" sldId="314"/>
            <ac:picMk id="4" creationId="{84688EBF-BCC1-D935-17CC-50489D005653}"/>
          </ac:picMkLst>
        </pc:picChg>
        <pc:picChg chg="del mod">
          <ac:chgData name="James Johnson" userId="6a69c98c81fe2bfc" providerId="LiveId" clId="{83BD3C0F-0C1B-4D69-9777-B089F17878A4}" dt="2024-12-22T10:15:14.260" v="50" actId="478"/>
          <ac:picMkLst>
            <pc:docMk/>
            <pc:sldMk cId="819932159" sldId="314"/>
            <ac:picMk id="13" creationId="{CD985AE9-0D12-3398-B9B7-4395CABF170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8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/>
              <a:t> 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873" y="1168401"/>
            <a:ext cx="10964254" cy="2387600"/>
          </a:xfrm>
          <a:solidFill>
            <a:schemeClr val="bg2"/>
          </a:solidFill>
        </p:spPr>
        <p:txBody>
          <a:bodyPr anchor="b">
            <a:normAutofit/>
          </a:bodyPr>
          <a:lstStyle>
            <a:lvl1pPr algn="ctr">
              <a:defRPr sz="4800" b="0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8273" y="3731247"/>
            <a:ext cx="913545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525252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>
                <a:solidFill>
                  <a:srgbClr val="000000"/>
                </a:solidFill>
                <a:latin typeface="Helv"/>
              </a:rPr>
              <a:t>© IBM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5BAB42-A6B6-D2DB-EC91-721CA287B900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9DAF80D-4D83-4EA4-3B9A-B4DEAA21CF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11" name="Graphic 10" hidden="1">
              <a:extLst>
                <a:ext uri="{FF2B5EF4-FFF2-40B4-BE49-F238E27FC236}">
                  <a16:creationId xmlns:a16="http://schemas.microsoft.com/office/drawing/2014/main" id="{AA1B3EED-0A38-9B4D-C031-B7CFB1F1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12" name="Graphic 11" hidden="1">
              <a:extLst>
                <a:ext uri="{FF2B5EF4-FFF2-40B4-BE49-F238E27FC236}">
                  <a16:creationId xmlns:a16="http://schemas.microsoft.com/office/drawing/2014/main" id="{D8BA40FF-052F-CEA2-8570-24062BFE0A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13" name="Graphic 12" hidden="1">
              <a:extLst>
                <a:ext uri="{FF2B5EF4-FFF2-40B4-BE49-F238E27FC236}">
                  <a16:creationId xmlns:a16="http://schemas.microsoft.com/office/drawing/2014/main" id="{10305589-4F05-9658-71A7-2F6E7BFE9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EEFE9B80-1CD0-9614-4D99-C0FA5B74A8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2525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199"/>
            <a:ext cx="107442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525252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05161552-D656-B925-AB2F-4CA5F6FE72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155000"/>
                    </a14:imgEffect>
                    <a14:imgEffect>
                      <a14:brightnessContrast contrast="-77000"/>
                    </a14:imgEffect>
                  </a14:imgLayer>
                </a14:imgProps>
              </a:ext>
            </a:extLst>
          </a:blip>
          <a:srcRect l="-1923" r="70315"/>
          <a:stretch/>
        </p:blipFill>
        <p:spPr>
          <a:xfrm>
            <a:off x="3345127" y="1418811"/>
            <a:ext cx="5501746" cy="48261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377BDD-6725-68B2-639C-E47C9B4601F2}"/>
              </a:ext>
            </a:extLst>
          </p:cNvPr>
          <p:cNvSpPr/>
          <p:nvPr userDrawn="1"/>
        </p:nvSpPr>
        <p:spPr>
          <a:xfrm>
            <a:off x="12625444" y="2728308"/>
            <a:ext cx="1235879" cy="1235878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71CE0-19C9-5FCF-1B71-ACF36DEE6664}"/>
              </a:ext>
            </a:extLst>
          </p:cNvPr>
          <p:cNvSpPr/>
          <p:nvPr userDrawn="1"/>
        </p:nvSpPr>
        <p:spPr>
          <a:xfrm>
            <a:off x="18071881" y="2728308"/>
            <a:ext cx="1235879" cy="1235878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A3F44-3AAC-9557-E214-F323108F6B65}"/>
              </a:ext>
            </a:extLst>
          </p:cNvPr>
          <p:cNvSpPr/>
          <p:nvPr userDrawn="1"/>
        </p:nvSpPr>
        <p:spPr>
          <a:xfrm>
            <a:off x="14440923" y="2728308"/>
            <a:ext cx="1235879" cy="1235878"/>
          </a:xfrm>
          <a:prstGeom prst="rect">
            <a:avLst/>
          </a:prstGeom>
          <a:solidFill>
            <a:srgbClr val="FF7EB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#FF7EB6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A0613-E945-E437-C733-F9F008F63B76}"/>
              </a:ext>
            </a:extLst>
          </p:cNvPr>
          <p:cNvSpPr/>
          <p:nvPr userDrawn="1"/>
        </p:nvSpPr>
        <p:spPr>
          <a:xfrm>
            <a:off x="16256402" y="2728308"/>
            <a:ext cx="1235879" cy="1235878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C5687-C25A-A73E-5192-674F560F89FA}"/>
              </a:ext>
            </a:extLst>
          </p:cNvPr>
          <p:cNvSpPr txBox="1"/>
          <p:nvPr userDrawn="1"/>
        </p:nvSpPr>
        <p:spPr>
          <a:xfrm>
            <a:off x="12602453" y="391242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F4021-33FE-506B-3C0D-688FEF669647}"/>
              </a:ext>
            </a:extLst>
          </p:cNvPr>
          <p:cNvSpPr txBox="1"/>
          <p:nvPr userDrawn="1"/>
        </p:nvSpPr>
        <p:spPr>
          <a:xfrm>
            <a:off x="14334144" y="391242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B112C-C780-5B47-83AA-D580E668C866}"/>
              </a:ext>
            </a:extLst>
          </p:cNvPr>
          <p:cNvSpPr txBox="1"/>
          <p:nvPr userDrawn="1"/>
        </p:nvSpPr>
        <p:spPr>
          <a:xfrm>
            <a:off x="16404771" y="3912427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2FC597-9201-21C6-383D-67750826F14D}"/>
              </a:ext>
            </a:extLst>
          </p:cNvPr>
          <p:cNvSpPr txBox="1"/>
          <p:nvPr userDrawn="1"/>
        </p:nvSpPr>
        <p:spPr>
          <a:xfrm>
            <a:off x="18206642" y="391242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4A6D56-917B-72D3-81F7-A59A36FC4198}"/>
              </a:ext>
            </a:extLst>
          </p:cNvPr>
          <p:cNvSpPr/>
          <p:nvPr userDrawn="1"/>
        </p:nvSpPr>
        <p:spPr>
          <a:xfrm>
            <a:off x="12625444" y="4418033"/>
            <a:ext cx="1235879" cy="1235878"/>
          </a:xfrm>
          <a:prstGeom prst="rect">
            <a:avLst/>
          </a:prstGeom>
          <a:solidFill>
            <a:srgbClr val="8A3FFC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#8A3FFC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512372-0859-45E3-8DD7-AE730B4AFD19}"/>
              </a:ext>
            </a:extLst>
          </p:cNvPr>
          <p:cNvSpPr/>
          <p:nvPr userDrawn="1"/>
        </p:nvSpPr>
        <p:spPr>
          <a:xfrm>
            <a:off x="18071881" y="4418033"/>
            <a:ext cx="1235879" cy="1235878"/>
          </a:xfrm>
          <a:prstGeom prst="rect">
            <a:avLst/>
          </a:prstGeom>
          <a:solidFill>
            <a:srgbClr val="0072C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#0072C3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97D57-5F46-DB39-F81D-9205CC53189F}"/>
              </a:ext>
            </a:extLst>
          </p:cNvPr>
          <p:cNvSpPr/>
          <p:nvPr userDrawn="1"/>
        </p:nvSpPr>
        <p:spPr>
          <a:xfrm>
            <a:off x="14440923" y="4418033"/>
            <a:ext cx="1235879" cy="1235878"/>
          </a:xfrm>
          <a:prstGeom prst="rect">
            <a:avLst/>
          </a:prstGeom>
          <a:solidFill>
            <a:srgbClr val="D0267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#D02670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0AA9B1-D6E7-98E2-49EF-C98B6F0E7E2F}"/>
              </a:ext>
            </a:extLst>
          </p:cNvPr>
          <p:cNvSpPr/>
          <p:nvPr userDrawn="1"/>
        </p:nvSpPr>
        <p:spPr>
          <a:xfrm>
            <a:off x="16256402" y="4418033"/>
            <a:ext cx="1235879" cy="1235878"/>
          </a:xfrm>
          <a:prstGeom prst="rect">
            <a:avLst/>
          </a:prstGeom>
          <a:solidFill>
            <a:srgbClr val="007D7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#007D79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9DFA7-88D2-04F7-451C-7A2C388B178F}"/>
              </a:ext>
            </a:extLst>
          </p:cNvPr>
          <p:cNvSpPr txBox="1"/>
          <p:nvPr userDrawn="1"/>
        </p:nvSpPr>
        <p:spPr>
          <a:xfrm>
            <a:off x="12602453" y="5602152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98F8E-1DCD-3647-3613-DFFC7CDFF372}"/>
              </a:ext>
            </a:extLst>
          </p:cNvPr>
          <p:cNvSpPr txBox="1"/>
          <p:nvPr userDrawn="1"/>
        </p:nvSpPr>
        <p:spPr>
          <a:xfrm>
            <a:off x="14334144" y="5602152"/>
            <a:ext cx="144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9F1073-373D-249D-C1F2-A527EB0210C9}"/>
              </a:ext>
            </a:extLst>
          </p:cNvPr>
          <p:cNvSpPr txBox="1"/>
          <p:nvPr userDrawn="1"/>
        </p:nvSpPr>
        <p:spPr>
          <a:xfrm>
            <a:off x="16404771" y="560215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2B31A-8903-A616-B756-B8695FC8F38A}"/>
              </a:ext>
            </a:extLst>
          </p:cNvPr>
          <p:cNvSpPr txBox="1"/>
          <p:nvPr userDrawn="1"/>
        </p:nvSpPr>
        <p:spPr>
          <a:xfrm>
            <a:off x="18206642" y="560215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892CDF-E500-AD18-C0DB-5405AF35ADE4}"/>
              </a:ext>
            </a:extLst>
          </p:cNvPr>
          <p:cNvSpPr/>
          <p:nvPr userDrawn="1"/>
        </p:nvSpPr>
        <p:spPr>
          <a:xfrm>
            <a:off x="19512379" y="2712316"/>
            <a:ext cx="1267863" cy="1267862"/>
          </a:xfrm>
          <a:prstGeom prst="rect">
            <a:avLst/>
          </a:prstGeom>
          <a:solidFill>
            <a:srgbClr val="12161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FFFFFF"/>
                </a:solidFill>
                <a:effectLst/>
                <a:latin typeface="IBM Plex Mono" panose="020B0509050203000203" pitchFamily="49" charset="0"/>
              </a:rPr>
              <a:t>000000</a:t>
            </a:r>
            <a:endParaRPr lang="en-US" dirty="0">
              <a:solidFill>
                <a:schemeClr val="bg2"/>
              </a:solidFill>
              <a:latin typeface="IBM Plex Sans" panose="020B050305020300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CF072D-B1FC-4829-B71E-556F57965D46}"/>
              </a:ext>
            </a:extLst>
          </p:cNvPr>
          <p:cNvSpPr/>
          <p:nvPr userDrawn="1"/>
        </p:nvSpPr>
        <p:spPr>
          <a:xfrm>
            <a:off x="19510690" y="4403963"/>
            <a:ext cx="1264019" cy="126401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262626"/>
                </a:solidFill>
                <a:effectLst/>
                <a:latin typeface="IBM Plex Mono" panose="020B0509050203000203" pitchFamily="49" charset="0"/>
              </a:rPr>
              <a:t>FFFFFF</a:t>
            </a:r>
            <a:endParaRPr lang="en-US" dirty="0">
              <a:solidFill>
                <a:srgbClr val="262626"/>
              </a:solidFill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8BBA60-CCFF-F95A-ECC9-46204EA2214B}"/>
              </a:ext>
            </a:extLst>
          </p:cNvPr>
          <p:cNvSpPr/>
          <p:nvPr userDrawn="1"/>
        </p:nvSpPr>
        <p:spPr>
          <a:xfrm>
            <a:off x="12625444" y="1072749"/>
            <a:ext cx="1235879" cy="1235878"/>
          </a:xfrm>
          <a:prstGeom prst="rect">
            <a:avLst/>
          </a:prstGeom>
          <a:solidFill>
            <a:srgbClr val="F6F2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#F6F2FF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F05CFF-A449-FBB3-5F13-F7A72C2E43DE}"/>
              </a:ext>
            </a:extLst>
          </p:cNvPr>
          <p:cNvSpPr/>
          <p:nvPr userDrawn="1"/>
        </p:nvSpPr>
        <p:spPr>
          <a:xfrm>
            <a:off x="18071881" y="1072749"/>
            <a:ext cx="1235879" cy="1235878"/>
          </a:xfrm>
          <a:prstGeom prst="rect">
            <a:avLst/>
          </a:prstGeom>
          <a:solidFill>
            <a:srgbClr val="E5F6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#E5F6FF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895BC4-B52A-2D00-62C1-71A44604BBB4}"/>
              </a:ext>
            </a:extLst>
          </p:cNvPr>
          <p:cNvSpPr/>
          <p:nvPr userDrawn="1"/>
        </p:nvSpPr>
        <p:spPr>
          <a:xfrm>
            <a:off x="14440923" y="1072749"/>
            <a:ext cx="1235879" cy="1235878"/>
          </a:xfrm>
          <a:prstGeom prst="rect">
            <a:avLst/>
          </a:prstGeom>
          <a:solidFill>
            <a:srgbClr val="FFF0F7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#FFF0F7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B5B6C5-97CB-45FD-FDEC-1F5C2A0BDC3E}"/>
              </a:ext>
            </a:extLst>
          </p:cNvPr>
          <p:cNvSpPr/>
          <p:nvPr userDrawn="1"/>
        </p:nvSpPr>
        <p:spPr>
          <a:xfrm>
            <a:off x="16256402" y="1072749"/>
            <a:ext cx="1235879" cy="1235878"/>
          </a:xfrm>
          <a:prstGeom prst="rect">
            <a:avLst/>
          </a:prstGeom>
          <a:solidFill>
            <a:srgbClr val="D9FBFB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#D9FBFB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DCC439-D448-E0FC-26EF-94C7A8B8D0DB}"/>
              </a:ext>
            </a:extLst>
          </p:cNvPr>
          <p:cNvSpPr txBox="1"/>
          <p:nvPr userDrawn="1"/>
        </p:nvSpPr>
        <p:spPr>
          <a:xfrm>
            <a:off x="12602453" y="2256868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4B7B48-2E66-50BA-96FE-D24C4E60BFD7}"/>
              </a:ext>
            </a:extLst>
          </p:cNvPr>
          <p:cNvSpPr txBox="1"/>
          <p:nvPr userDrawn="1"/>
        </p:nvSpPr>
        <p:spPr>
          <a:xfrm>
            <a:off x="14334144" y="225686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C767BF-EB72-86A2-DBA6-0D26C6C02894}"/>
              </a:ext>
            </a:extLst>
          </p:cNvPr>
          <p:cNvSpPr txBox="1"/>
          <p:nvPr userDrawn="1"/>
        </p:nvSpPr>
        <p:spPr>
          <a:xfrm>
            <a:off x="16404771" y="2256868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EDF829-6CB0-F03B-E025-85D510B4DC26}"/>
              </a:ext>
            </a:extLst>
          </p:cNvPr>
          <p:cNvSpPr txBox="1"/>
          <p:nvPr userDrawn="1"/>
        </p:nvSpPr>
        <p:spPr>
          <a:xfrm>
            <a:off x="18206642" y="22568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F97BF5-A64D-02F2-4B04-BC95CE39DF3F}"/>
              </a:ext>
            </a:extLst>
          </p:cNvPr>
          <p:cNvSpPr/>
          <p:nvPr userDrawn="1"/>
        </p:nvSpPr>
        <p:spPr>
          <a:xfrm>
            <a:off x="16222135" y="-2341897"/>
            <a:ext cx="1267863" cy="1267862"/>
          </a:xfrm>
          <a:prstGeom prst="rect">
            <a:avLst/>
          </a:prstGeom>
          <a:solidFill>
            <a:srgbClr val="C1C7CD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#C1C7CD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738F9B-27C5-3C49-8FD7-0731EE9AC3BF}"/>
              </a:ext>
            </a:extLst>
          </p:cNvPr>
          <p:cNvSpPr/>
          <p:nvPr userDrawn="1"/>
        </p:nvSpPr>
        <p:spPr>
          <a:xfrm>
            <a:off x="16222135" y="-801901"/>
            <a:ext cx="1267863" cy="1267862"/>
          </a:xfrm>
          <a:prstGeom prst="rect">
            <a:avLst/>
          </a:prstGeom>
          <a:solidFill>
            <a:srgbClr val="F2F4F8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#F2F4F8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194F16-D83C-3057-9151-A884EA8F0931}"/>
              </a:ext>
            </a:extLst>
          </p:cNvPr>
          <p:cNvSpPr/>
          <p:nvPr userDrawn="1"/>
        </p:nvSpPr>
        <p:spPr>
          <a:xfrm>
            <a:off x="14397282" y="-2352139"/>
            <a:ext cx="1267863" cy="1267862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7A661-0FF9-B849-2771-84AA24CF5EFF}"/>
              </a:ext>
            </a:extLst>
          </p:cNvPr>
          <p:cNvSpPr/>
          <p:nvPr userDrawn="1"/>
        </p:nvSpPr>
        <p:spPr>
          <a:xfrm>
            <a:off x="14397282" y="-812143"/>
            <a:ext cx="1267863" cy="1267862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4675A9-3F9A-460D-D8D6-C5D9516859D4}"/>
              </a:ext>
            </a:extLst>
          </p:cNvPr>
          <p:cNvSpPr/>
          <p:nvPr userDrawn="1"/>
        </p:nvSpPr>
        <p:spPr>
          <a:xfrm>
            <a:off x="12572429" y="-2309174"/>
            <a:ext cx="1267863" cy="1267862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8C7787-7D0E-ED5D-DB99-53C4B52AA8F2}"/>
              </a:ext>
            </a:extLst>
          </p:cNvPr>
          <p:cNvSpPr/>
          <p:nvPr userDrawn="1"/>
        </p:nvSpPr>
        <p:spPr>
          <a:xfrm>
            <a:off x="12572429" y="-769178"/>
            <a:ext cx="1267863" cy="1267862"/>
          </a:xfrm>
          <a:prstGeom prst="rect">
            <a:avLst/>
          </a:prstGeom>
          <a:solidFill>
            <a:srgbClr val="78A9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#78A9FF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CCBF62-5F94-E366-51BD-6C8DCBF90955}"/>
              </a:ext>
            </a:extLst>
          </p:cNvPr>
          <p:cNvSpPr/>
          <p:nvPr userDrawn="1"/>
        </p:nvSpPr>
        <p:spPr>
          <a:xfrm>
            <a:off x="17993876" y="-2309174"/>
            <a:ext cx="1267863" cy="1267862"/>
          </a:xfrm>
          <a:prstGeom prst="rect">
            <a:avLst/>
          </a:prstGeom>
          <a:solidFill>
            <a:srgbClr val="52525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Labels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#525252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880850-0EBA-AD14-E6FD-BB1DC94F3DA5}"/>
              </a:ext>
            </a:extLst>
          </p:cNvPr>
          <p:cNvSpPr/>
          <p:nvPr userDrawn="1"/>
        </p:nvSpPr>
        <p:spPr>
          <a:xfrm>
            <a:off x="17993875" y="-812143"/>
            <a:ext cx="1267863" cy="1267862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Text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#262626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209ACE-A4F7-EAC9-E98F-D141BE77F994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FEE4105-67FB-F40B-E7BD-8C9B80C32F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61" name="Graphic 60" hidden="1">
              <a:extLst>
                <a:ext uri="{FF2B5EF4-FFF2-40B4-BE49-F238E27FC236}">
                  <a16:creationId xmlns:a16="http://schemas.microsoft.com/office/drawing/2014/main" id="{9AB2407C-B3E2-DCDD-0692-DD32E3C452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62" name="Graphic 61" hidden="1">
              <a:extLst>
                <a:ext uri="{FF2B5EF4-FFF2-40B4-BE49-F238E27FC236}">
                  <a16:creationId xmlns:a16="http://schemas.microsoft.com/office/drawing/2014/main" id="{9128FFA9-E729-6051-FE44-5C57854D2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63" name="Graphic 62" hidden="1">
              <a:extLst>
                <a:ext uri="{FF2B5EF4-FFF2-40B4-BE49-F238E27FC236}">
                  <a16:creationId xmlns:a16="http://schemas.microsoft.com/office/drawing/2014/main" id="{21D1BE07-55D7-FEB6-D90F-FC214DFBDA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66" name="Graphic 65">
            <a:extLst>
              <a:ext uri="{FF2B5EF4-FFF2-40B4-BE49-F238E27FC236}">
                <a16:creationId xmlns:a16="http://schemas.microsoft.com/office/drawing/2014/main" id="{FD0E63E5-36ED-0A5F-F2A0-E31AD11555E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  <p:sp>
        <p:nvSpPr>
          <p:cNvPr id="67" name="Rectangle 66" hidden="1">
            <a:extLst>
              <a:ext uri="{FF2B5EF4-FFF2-40B4-BE49-F238E27FC236}">
                <a16:creationId xmlns:a16="http://schemas.microsoft.com/office/drawing/2014/main" id="{04EE5960-43EB-4B14-0782-2876BE85A607}"/>
              </a:ext>
            </a:extLst>
          </p:cNvPr>
          <p:cNvSpPr/>
          <p:nvPr userDrawn="1"/>
        </p:nvSpPr>
        <p:spPr>
          <a:xfrm>
            <a:off x="-76201" y="6356350"/>
            <a:ext cx="12353925" cy="276797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7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525252"/>
          </a:solidFill>
          <a:latin typeface="IBM Plex Sans SemiBold" panose="020B0503050203000203" pitchFamily="34" charset="0"/>
          <a:ea typeface="IBM Plex Sans SemiBold" panose="020B0503050203000203" pitchFamily="34" charset="0"/>
          <a:cs typeface="IBM Plex Sans SemiBold" panose="020B050305020300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9.png"/><Relationship Id="rId7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10.png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5631-0297-E86E-7069-C969B141F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497" y="1168401"/>
            <a:ext cx="6951697" cy="2406891"/>
          </a:xfrm>
          <a:noFill/>
        </p:spPr>
        <p:txBody>
          <a:bodyPr>
            <a:normAutofit/>
          </a:bodyPr>
          <a:lstStyle/>
          <a:p>
            <a:pPr algn="r"/>
            <a:r>
              <a:rPr lang="en-US" b="1" i="1" dirty="0">
                <a:latin typeface="IBM Plex Sans SemiBold"/>
              </a:rPr>
              <a:t>SPACE-Y</a:t>
            </a:r>
            <a:r>
              <a:rPr lang="en-US" dirty="0">
                <a:latin typeface="IBM Plex Sans SemiBold"/>
              </a:rPr>
              <a:t> REUSABLE ROCKET PROGRAM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F6B8D-2BAC-11F8-7D28-B631D08C8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0226" y="3875931"/>
            <a:ext cx="5122898" cy="864826"/>
          </a:xfrm>
          <a:noFill/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r"/>
            <a:r>
              <a:rPr lang="en-US" sz="4300" dirty="0">
                <a:latin typeface="IBM Plex Sans"/>
              </a:rPr>
              <a:t>Cost Optimization by Prediction Analysis</a:t>
            </a:r>
          </a:p>
        </p:txBody>
      </p:sp>
      <p:pic>
        <p:nvPicPr>
          <p:cNvPr id="6" name="Picture 5" descr="A rocket launching from the sky&#10;&#10;Description automatically generated">
            <a:extLst>
              <a:ext uri="{FF2B5EF4-FFF2-40B4-BE49-F238E27FC236}">
                <a16:creationId xmlns:a16="http://schemas.microsoft.com/office/drawing/2014/main" id="{6FAF806C-720A-2E6B-D33A-5812594D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642" y="389418"/>
            <a:ext cx="4794995" cy="4924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73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Visualization)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73CD10C-746D-BC2A-B50C-5BACE4FE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1" y="1393909"/>
            <a:ext cx="7057292" cy="47703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833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Visualization)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CD79F0D-EE4E-CD49-7014-0114751A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1" y="1500228"/>
            <a:ext cx="10515600" cy="4332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295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Visualization)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2F963-5F91-E84F-304B-940A71C3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96" y="1489620"/>
            <a:ext cx="10515600" cy="4540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342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Visualization)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D5EDEB-07AF-6D13-053B-EE3372FA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50" y="1454195"/>
            <a:ext cx="5617447" cy="48416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54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Visualization)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C39C27-60FA-5590-F793-145163023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3" y="1494871"/>
            <a:ext cx="7069015" cy="4705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62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Visualization)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742756F-900A-A329-DCD2-33A02E8F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1" y="1537199"/>
            <a:ext cx="10339753" cy="36162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150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SQL)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219AFD-090A-1A17-9200-683FC08F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98" y="1411750"/>
            <a:ext cx="8030307" cy="4764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016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SQL)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F0FB998-BC2B-855B-103B-C4D573C1F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15" y="1471543"/>
            <a:ext cx="8146676" cy="48137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3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SQL)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C0A789-84EE-C29F-3032-D81419D5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26" y="1437337"/>
            <a:ext cx="10499911" cy="43546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917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SQL)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5A311BA-1AD9-2384-E69F-CAD0C372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9" y="1450210"/>
            <a:ext cx="9906000" cy="4704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339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3BC838-B25A-D37F-BC71-DD617895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EC79264-7E04-A135-9158-F7EF333AC3D8}"/>
              </a:ext>
            </a:extLst>
          </p:cNvPr>
          <p:cNvSpPr txBox="1">
            <a:spLocks/>
          </p:cNvSpPr>
          <p:nvPr/>
        </p:nvSpPr>
        <p:spPr>
          <a:xfrm>
            <a:off x="782054" y="263810"/>
            <a:ext cx="85085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639434-C7DB-C6DD-28C9-5FE3588C5BC8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>
                <a:latin typeface="IBM Plex Sans"/>
              </a:rPr>
              <a:t>Codes</a:t>
            </a:r>
          </a:p>
          <a:p>
            <a:pPr lvl="1"/>
            <a:r>
              <a:rPr lang="en-US" sz="1800" dirty="0">
                <a:latin typeface="IBM Plex Sans"/>
              </a:rPr>
              <a:t>Visualization – Charts</a:t>
            </a:r>
            <a:endParaRPr lang="en-US" dirty="0">
              <a:latin typeface="IBM Plex Sans"/>
            </a:endParaRP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>
                <a:latin typeface="IBM Plex Sans"/>
              </a:rPr>
              <a:t>Conclusion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2A2257-403C-392A-475C-257A25E95802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2A2257-403C-392A-475C-257A25E958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8120" y="782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29E5DF-95C3-9324-3430-6C07411D941C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29E5DF-95C3-9324-3430-6C07411D94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4954AB-7AA6-D07E-B72B-071B959556E6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4954AB-7AA6-D07E-B72B-071B95955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C9430D9-2989-125F-94DC-1DA2D66BDD55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C9430D9-2989-125F-94DC-1DA2D66BDD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9380E8-5542-6CEB-DEF5-1F0E98FBDFC2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9380E8-5542-6CEB-DEF5-1F0E98FBDF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3A9B50E-8658-465E-AEAA-D97CD87BB40D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3A9B50E-8658-465E-AEAA-D97CD87BB4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9C95BA-F81E-F99B-4BF2-F62AECFA21A6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9C95BA-F81E-F99B-4BF2-F62AECFA21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088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5324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SQL)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62A4B0-2830-82D4-1E84-D80A3908A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04" y="1424151"/>
            <a:ext cx="10245969" cy="35834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2497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SQL)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1C88E3-1A7D-077C-181C-4D3E748F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1" y="1410762"/>
            <a:ext cx="10234246" cy="44158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380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(Interactive Map with Folium)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6CC07C4E-38CF-FFFF-84E0-8D53BD8A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25" y="1413697"/>
            <a:ext cx="5396018" cy="4771292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C83D5AB-5AC0-2DFF-748C-7C8DB3A51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62" y="1415828"/>
            <a:ext cx="4796361" cy="47595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573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(Interactive Map with Folium)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DF761A-E13C-3C88-C841-7162FEC8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65" y="1416894"/>
            <a:ext cx="5041450" cy="4759569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961253F-A417-200B-B048-9D393858C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679" y="1423288"/>
            <a:ext cx="5623984" cy="47595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01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(Interactive Map with Folium)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E1EEF5-D510-50D7-E42B-E37085D6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45" y="1426485"/>
            <a:ext cx="5889022" cy="438443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CC9FB1-7EE0-C022-EFE3-8F1955825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920" y="1431814"/>
            <a:ext cx="4628914" cy="43727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594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</a:t>
            </a:r>
            <a:r>
              <a:rPr lang="en-US" dirty="0" err="1">
                <a:latin typeface="IBM Plex Sans SemiBold"/>
              </a:rPr>
              <a:t>Plotly</a:t>
            </a:r>
            <a:r>
              <a:rPr lang="en-US" dirty="0">
                <a:latin typeface="IBM Plex Sans SemiBold"/>
              </a:rPr>
              <a:t> Dash Dashboard)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7F7E47E9-83E8-74A3-5A87-B21A847C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64" y="1488495"/>
            <a:ext cx="10507578" cy="3706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5009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</a:t>
            </a:r>
            <a:r>
              <a:rPr lang="en-US" dirty="0" err="1">
                <a:latin typeface="IBM Plex Sans SemiBold"/>
              </a:rPr>
              <a:t>Plotly</a:t>
            </a:r>
            <a:r>
              <a:rPr lang="en-US" dirty="0">
                <a:latin typeface="IBM Plex Sans SemiBold"/>
              </a:rPr>
              <a:t> Dash Dashboard)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AEEFDC-0477-B7BC-8960-4E51DEB6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64" y="1447435"/>
            <a:ext cx="8321842" cy="47123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0294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</a:t>
            </a:r>
            <a:r>
              <a:rPr lang="en-US" dirty="0" err="1">
                <a:latin typeface="IBM Plex Sans SemiBold"/>
              </a:rPr>
              <a:t>Plotly</a:t>
            </a:r>
            <a:r>
              <a:rPr lang="en-US" dirty="0">
                <a:latin typeface="IBM Plex Sans SemiBold"/>
              </a:rPr>
              <a:t> Dash Dashboard)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A86C45-0609-0190-AEB0-C8046387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70" y="1565830"/>
            <a:ext cx="8170984" cy="46130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0717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</a:t>
            </a:r>
            <a:r>
              <a:rPr lang="en-US" dirty="0" err="1">
                <a:latin typeface="IBM Plex Sans SemiBold"/>
              </a:rPr>
              <a:t>Plotly</a:t>
            </a:r>
            <a:r>
              <a:rPr lang="en-US" dirty="0">
                <a:latin typeface="IBM Plex Sans SemiBold"/>
              </a:rPr>
              <a:t> Dash Dashboard)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B115A5-29D7-C93E-3133-F0DD0597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64" y="1431548"/>
            <a:ext cx="8382000" cy="47302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123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</a:t>
            </a:r>
            <a:r>
              <a:rPr lang="en-US" dirty="0" err="1">
                <a:latin typeface="IBM Plex Sans SemiBold"/>
              </a:rPr>
              <a:t>Plotly</a:t>
            </a:r>
            <a:r>
              <a:rPr lang="en-US" dirty="0">
                <a:latin typeface="IBM Plex Sans SemiBold"/>
              </a:rPr>
              <a:t> Dash Dashboard)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6DF464-8830-FCCC-F3F6-D9F8A896D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16" y="1471340"/>
            <a:ext cx="8527676" cy="47288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9652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DC5-8A48-2A34-31B9-FC8CB168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4109-938A-7A63-C3A8-FDDB5C799EA5}"/>
              </a:ext>
            </a:extLst>
          </p:cNvPr>
          <p:cNvSpPr txBox="1">
            <a:spLocks/>
          </p:cNvSpPr>
          <p:nvPr/>
        </p:nvSpPr>
        <p:spPr>
          <a:xfrm>
            <a:off x="4285075" y="1825624"/>
            <a:ext cx="7068725" cy="446544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IBM Plex Sans"/>
              </a:rPr>
              <a:t>In this capstone, The aim is to predict if the Falcon 9 first stage will land successfully with other relevant information</a:t>
            </a:r>
            <a:endParaRPr lang="en-US" sz="2200" dirty="0"/>
          </a:p>
          <a:p>
            <a:r>
              <a:rPr lang="en-US" sz="2200" dirty="0">
                <a:latin typeface="IBM Plex Sans"/>
              </a:rPr>
              <a:t>The Methodology involves Data Collection, Wrangling, EDA, Intractive Visual Analytics and Machine learning.</a:t>
            </a:r>
            <a:endParaRPr lang="en-US" sz="2200" dirty="0"/>
          </a:p>
          <a:p>
            <a:r>
              <a:rPr lang="en-US" sz="2200" dirty="0">
                <a:latin typeface="IBM Plex Sans"/>
              </a:rPr>
              <a:t>The following were key findings:</a:t>
            </a:r>
          </a:p>
          <a:p>
            <a:pPr lvl="1"/>
            <a:r>
              <a:rPr lang="en-US" dirty="0">
                <a:latin typeface="IBM Plex Sans"/>
              </a:rPr>
              <a:t>ES-L1, GEO, HEO and SSO are ideal orbit candidates with 100% success rate.</a:t>
            </a:r>
          </a:p>
          <a:p>
            <a:pPr lvl="1"/>
            <a:r>
              <a:rPr lang="en-US" dirty="0">
                <a:latin typeface="IBM Plex Sans"/>
              </a:rPr>
              <a:t>Successful launches generally improve over time.</a:t>
            </a:r>
          </a:p>
          <a:p>
            <a:pPr lvl="1"/>
            <a:r>
              <a:rPr lang="en-US" dirty="0">
                <a:latin typeface="IBM Plex Sans"/>
              </a:rPr>
              <a:t>Generally, there is an estimated 80% chances of successfully recovering the first stage across all launch sites.</a:t>
            </a:r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795A9-FE70-B337-8B17-B79ACA60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  <p:pic>
        <p:nvPicPr>
          <p:cNvPr id="5" name="Picture 4" descr="A space shuttle taking off&#10;&#10;Description automatically generated">
            <a:extLst>
              <a:ext uri="{FF2B5EF4-FFF2-40B4-BE49-F238E27FC236}">
                <a16:creationId xmlns:a16="http://schemas.microsoft.com/office/drawing/2014/main" id="{1BFE20F9-0B8D-76BC-27F6-2C9DAE88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19" b="23856"/>
          <a:stretch/>
        </p:blipFill>
        <p:spPr>
          <a:xfrm>
            <a:off x="791397" y="1509311"/>
            <a:ext cx="3429000" cy="4781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5385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(Predictive Analysis - Classification 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67A202-3D23-2F21-23F0-3C0833588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7" y="1413465"/>
            <a:ext cx="7256584" cy="4763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9633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(Predictive Analysis - Logistics Regression)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AB8FA0-F8D2-2158-EABC-1DD1D6D36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67" y="1454002"/>
            <a:ext cx="7283823" cy="47265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2461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(Predictive Analysis – Logistics Regression)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F62EFC2-897F-97EF-55F2-4409E03F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79" y="1478833"/>
            <a:ext cx="6670663" cy="46975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640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873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(Predictive Analysis - Support Vector Machine)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D7B753-52E8-8BD6-331A-62A7874B8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60" y="1470522"/>
            <a:ext cx="10222523" cy="3478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7638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138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(Predictive Analysis – Support Vector Machine)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823E58-7FE5-6F49-D47C-DEE0B512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64" y="1395119"/>
            <a:ext cx="7589921" cy="46322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9846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(Predictive Analysis – Decision Tree)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C3C89B-EB21-0498-7A24-626DA0238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42" y="1443621"/>
            <a:ext cx="9875921" cy="42642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6361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(Predictive Analysis – Decision Tree)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4715F7-910F-5B59-D46D-819B6376A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0" y="1394118"/>
            <a:ext cx="7529763" cy="4637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933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(Predictive Analysis - K-Nearest Neighbor)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E9EE0C-C8B1-17D9-FA63-8F46D6D1D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22" y="1460549"/>
            <a:ext cx="10176710" cy="4720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007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4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(Predictive Analysis – K-Nearest Neighbor)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75AFE1-C278-D4C8-32CB-D90AB46B6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6" y="1524255"/>
            <a:ext cx="7439526" cy="4654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1096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3A16F-6AB5-5C0B-5466-65B2A6AE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E978FF3-BC93-079A-1687-DD4786B8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E75918E-509D-16F8-F478-FA41759FEFE9}"/>
              </a:ext>
            </a:extLst>
          </p:cNvPr>
          <p:cNvSpPr txBox="1">
            <a:spLocks/>
          </p:cNvSpPr>
          <p:nvPr/>
        </p:nvSpPr>
        <p:spPr>
          <a:xfrm>
            <a:off x="4189387" y="1564666"/>
            <a:ext cx="680950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BM Plex Sans"/>
              </a:rPr>
              <a:t>There is a higher chance of success with increased number of flights per launch site.</a:t>
            </a:r>
          </a:p>
          <a:p>
            <a:r>
              <a:rPr lang="en-US" dirty="0">
                <a:latin typeface="IBM Plex Sans"/>
              </a:rPr>
              <a:t>There is a 100% chance of success at launch site CCAFS SLC-40 for Payload mass over 10,000kg.</a:t>
            </a:r>
          </a:p>
          <a:p>
            <a:r>
              <a:rPr lang="en-US" dirty="0">
                <a:latin typeface="IBM Plex Sans"/>
              </a:rPr>
              <a:t>KSC LC-39A was the most used Space-X launch site while CCAFS SLC-40 was the least used.</a:t>
            </a:r>
          </a:p>
        </p:txBody>
      </p:sp>
      <p:pic>
        <p:nvPicPr>
          <p:cNvPr id="5" name="Picture 4" descr="A rocket taking off from the ground&#10;&#10;Description automatically generated">
            <a:extLst>
              <a:ext uri="{FF2B5EF4-FFF2-40B4-BE49-F238E27FC236}">
                <a16:creationId xmlns:a16="http://schemas.microsoft.com/office/drawing/2014/main" id="{66B60F33-C484-F99D-C400-12B922E9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5" t="17350"/>
          <a:stretch/>
        </p:blipFill>
        <p:spPr>
          <a:xfrm>
            <a:off x="838200" y="1426501"/>
            <a:ext cx="2961897" cy="40049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37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76FB0-8465-86A8-332A-32CC35A5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DC8D-244C-F7EC-5F66-ACB99A7D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35578F-30C9-4905-FD4E-7366FEFAEA7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The commercial space age is here, companies are making space travel affordable for everyone. Space X is successful because their rocket launches are relatively inexpensive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Space X launches cost $65m compared to the industry standard of $165m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Space Y wants to compete with Space X, cost competition can be achieved by predicting if the first stage will land</a:t>
            </a: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In this presentation, we seek to achieve this by</a:t>
            </a:r>
            <a:endParaRPr lang="en-US" sz="220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latin typeface="IBM Plex Mono Text"/>
              </a:rPr>
              <a:t>Apply knowledge of data science and machine learning in this scenario.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latin typeface="IBM Plex Mono Text"/>
              </a:rPr>
              <a:t>Analyze and visualize mined data using Python.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latin typeface="IBM Plex Mono Text"/>
              </a:rPr>
              <a:t>Build and validate a predictive machine learning model using Python.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latin typeface="IBM Plex Mono Text"/>
              </a:rPr>
              <a:t>Create and share actionable insights found.</a:t>
            </a:r>
            <a:endParaRPr lang="en-US" sz="1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tx1"/>
              </a:solidFill>
              <a:latin typeface="IBM Plex Mono Text"/>
            </a:endParaRPr>
          </a:p>
        </p:txBody>
      </p:sp>
      <p:pic>
        <p:nvPicPr>
          <p:cNvPr id="6" name="Picture 5" descr="A space shuttle flying in space&#10;&#10;Description automatically generated">
            <a:extLst>
              <a:ext uri="{FF2B5EF4-FFF2-40B4-BE49-F238E27FC236}">
                <a16:creationId xmlns:a16="http://schemas.microsoft.com/office/drawing/2014/main" id="{349A3D94-C538-8E1A-6AC4-A8DC9B4B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79" r="16821"/>
          <a:stretch/>
        </p:blipFill>
        <p:spPr>
          <a:xfrm>
            <a:off x="582248" y="2001758"/>
            <a:ext cx="3702827" cy="3471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0863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3A16F-6AB5-5C0B-5466-65B2A6AE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E978FF3-BC93-079A-1687-DD4786B8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E75918E-509D-16F8-F478-FA41759FEFE9}"/>
              </a:ext>
            </a:extLst>
          </p:cNvPr>
          <p:cNvSpPr txBox="1">
            <a:spLocks/>
          </p:cNvSpPr>
          <p:nvPr/>
        </p:nvSpPr>
        <p:spPr>
          <a:xfrm>
            <a:off x="4189387" y="1564666"/>
            <a:ext cx="680950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BM Plex Sans"/>
              </a:rPr>
              <a:t>ES-L1, GEO, HEO and SSO are ideal orbit candidates with 100% success rate.</a:t>
            </a:r>
          </a:p>
          <a:p>
            <a:r>
              <a:rPr lang="en-US" dirty="0">
                <a:latin typeface="IBM Plex Sans"/>
              </a:rPr>
              <a:t>For Flights number over 80, all orbits records 100% success rates. This might be due to re-adjusted parameters over time.</a:t>
            </a:r>
          </a:p>
          <a:p>
            <a:r>
              <a:rPr lang="en-US" dirty="0">
                <a:latin typeface="IBM Plex Sans"/>
              </a:rPr>
              <a:t>Successful launches generally improve over time.</a:t>
            </a:r>
          </a:p>
        </p:txBody>
      </p:sp>
      <p:pic>
        <p:nvPicPr>
          <p:cNvPr id="4" name="Picture 3" descr="A rocket taking off from the ground&#10;&#10;Description automatically generated">
            <a:extLst>
              <a:ext uri="{FF2B5EF4-FFF2-40B4-BE49-F238E27FC236}">
                <a16:creationId xmlns:a16="http://schemas.microsoft.com/office/drawing/2014/main" id="{C304F3CE-8DA3-040A-5491-E8A80C35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5" t="17350"/>
          <a:stretch/>
        </p:blipFill>
        <p:spPr>
          <a:xfrm>
            <a:off x="838200" y="1426501"/>
            <a:ext cx="2961897" cy="40049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1992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3A16F-6AB5-5C0B-5466-65B2A6AE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E978FF3-BC93-079A-1687-DD4786B8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E75918E-509D-16F8-F478-FA41759FEFE9}"/>
              </a:ext>
            </a:extLst>
          </p:cNvPr>
          <p:cNvSpPr txBox="1">
            <a:spLocks/>
          </p:cNvSpPr>
          <p:nvPr/>
        </p:nvSpPr>
        <p:spPr>
          <a:xfrm>
            <a:off x="4189387" y="1564666"/>
            <a:ext cx="680950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IBM Plex Sans"/>
              </a:rPr>
              <a:t>There is close proximity between launch sites and </a:t>
            </a:r>
            <a:r>
              <a:rPr lang="en-US" dirty="0">
                <a:latin typeface="IBM Plex Sans"/>
              </a:rPr>
              <a:t>coastal areas, highways and railways, but little or no proximity to cities.</a:t>
            </a:r>
          </a:p>
          <a:p>
            <a:r>
              <a:rPr lang="en-US" dirty="0">
                <a:latin typeface="IBM Plex Sans"/>
              </a:rPr>
              <a:t>Decision Trees Prediction Model is the most accurate model for this scenario with an accuracy of over 80%</a:t>
            </a:r>
          </a:p>
          <a:p>
            <a:r>
              <a:rPr lang="en-US" dirty="0">
                <a:latin typeface="IBM Plex Sans"/>
              </a:rPr>
              <a:t>Generally there is an estimated 80% chances of successfully recovering the first stage across all launch sites.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rocket taking off from the ground&#10;&#10;Description automatically generated">
            <a:extLst>
              <a:ext uri="{FF2B5EF4-FFF2-40B4-BE49-F238E27FC236}">
                <a16:creationId xmlns:a16="http://schemas.microsoft.com/office/drawing/2014/main" id="{84688EBF-BCC1-D935-17CC-50489D00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5" t="17350"/>
          <a:stretch/>
        </p:blipFill>
        <p:spPr>
          <a:xfrm>
            <a:off x="838200" y="1426501"/>
            <a:ext cx="2961897" cy="40049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993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1DCFD-8450-17AD-05D4-229BA1C6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B7E7-7534-10CB-A359-88015C28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11404138" cy="7628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METHODOLOGY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(Data Collection and Wrangling)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8C842-232A-AE37-3471-90353781809D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IBM Plex Sans"/>
              </a:rPr>
              <a:t>Create a </a:t>
            </a:r>
            <a:r>
              <a:rPr lang="en-US" sz="2200" dirty="0" err="1">
                <a:latin typeface="IBM Plex Sans"/>
              </a:rPr>
              <a:t>Jupyter</a:t>
            </a:r>
            <a:r>
              <a:rPr lang="en-US" sz="2200" dirty="0">
                <a:latin typeface="IBM Plex Sans"/>
              </a:rPr>
              <a:t> notebook and make it sharable using GitHub.</a:t>
            </a:r>
          </a:p>
          <a:p>
            <a:r>
              <a:rPr lang="en-US" sz="2200" dirty="0">
                <a:latin typeface="IBM Plex Sans"/>
              </a:rPr>
              <a:t>Use an API to extract information from a web service.</a:t>
            </a:r>
            <a:endParaRPr lang="en-US" dirty="0"/>
          </a:p>
          <a:p>
            <a:r>
              <a:rPr lang="en-US" sz="2200" dirty="0">
                <a:latin typeface="IBM Plex Sans"/>
              </a:rPr>
              <a:t>Write Python code to manipulate data in a Pandas data frame.</a:t>
            </a:r>
            <a:endParaRPr lang="en-US" dirty="0"/>
          </a:p>
          <a:p>
            <a:r>
              <a:rPr lang="en-US" sz="2200" dirty="0">
                <a:latin typeface="IBM Plex Sans"/>
              </a:rPr>
              <a:t>Convert a JSON file into a Pandas data frame.</a:t>
            </a:r>
            <a:endParaRPr lang="en-US" dirty="0"/>
          </a:p>
          <a:p>
            <a:r>
              <a:rPr lang="en-US" sz="2400" dirty="0">
                <a:latin typeface="IBM Plex Sans"/>
              </a:rPr>
              <a:t>Load a dataset into a database.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CF71F-8A03-DAC7-4BC2-F05644EC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69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1DCFD-8450-17AD-05D4-229BA1C6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B7E7-7534-10CB-A359-88015C28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10184938" cy="7628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METHODOLOGY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and Interactive Visual Analytics)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8C842-232A-AE37-3471-90353781809D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865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IBM Plex Sans"/>
              </a:rPr>
              <a:t>Write and execute SQL queries to select and sort data.</a:t>
            </a:r>
            <a:endParaRPr lang="en-US"/>
          </a:p>
          <a:p>
            <a:r>
              <a:rPr lang="en-US" sz="2200" dirty="0">
                <a:latin typeface="IBM Plex Sans"/>
              </a:rPr>
              <a:t>Write Python code to conduct exploratory data analysis by manipulating data in a Pandas data frame.</a:t>
            </a:r>
            <a:endParaRPr lang="en-US"/>
          </a:p>
          <a:p>
            <a:r>
              <a:rPr lang="en-US" sz="2200" dirty="0">
                <a:latin typeface="IBM Plex Sans"/>
              </a:rPr>
              <a:t>Visualize the data and extract meaningful patterns to guide the modeling process.</a:t>
            </a:r>
            <a:endParaRPr lang="en-US"/>
          </a:p>
          <a:p>
            <a:r>
              <a:rPr lang="en-US" sz="2200" dirty="0">
                <a:latin typeface="IBM Plex Sans"/>
              </a:rPr>
              <a:t>Create scatter plots and bar charts to analyze data in a Pandas data frame.</a:t>
            </a:r>
            <a:endParaRPr lang="en-US"/>
          </a:p>
          <a:p>
            <a:r>
              <a:rPr lang="en-US" sz="2200" dirty="0">
                <a:latin typeface="IBM Plex Sans"/>
              </a:rPr>
              <a:t>Build an interactive map to analyze the launch site proximity with Folium.</a:t>
            </a:r>
            <a:endParaRPr lang="en-US" sz="2200"/>
          </a:p>
          <a:p>
            <a:r>
              <a:rPr lang="en-US" sz="2200" dirty="0">
                <a:latin typeface="IBM Plex Sans"/>
              </a:rPr>
              <a:t>Calculate distances on an interactive map by writing Python code using the Folium library.</a:t>
            </a:r>
            <a:endParaRPr lang="en-US" dirty="0"/>
          </a:p>
          <a:p>
            <a:r>
              <a:rPr lang="en-US" sz="2200" dirty="0">
                <a:latin typeface="IBM Plex Sans"/>
              </a:rPr>
              <a:t>Build an interactive dashboard that contains pie charts and scatter plots to analyze data with the </a:t>
            </a:r>
            <a:r>
              <a:rPr lang="en-US" sz="2200" dirty="0" err="1">
                <a:latin typeface="IBM Plex Sans"/>
              </a:rPr>
              <a:t>Plotly</a:t>
            </a:r>
            <a:r>
              <a:rPr lang="en-US" sz="2200" dirty="0">
                <a:latin typeface="IBM Plex Sans"/>
              </a:rPr>
              <a:t> Dash Python library.</a:t>
            </a:r>
            <a:endParaRPr lang="en-US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CF71F-8A03-DAC7-4BC2-F05644EC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69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1DCFD-8450-17AD-05D4-229BA1C6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B7E7-7534-10CB-A359-88015C28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10184938" cy="762856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METHODOLOGY 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(Predictive Analysis)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8C842-232A-AE37-3471-90353781809D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latin typeface="IBM Plex Sans"/>
              </a:rPr>
              <a:t>Train different classification models.</a:t>
            </a:r>
            <a:endParaRPr lang="en-US"/>
          </a:p>
          <a:p>
            <a:r>
              <a:rPr lang="en-US" sz="2200">
                <a:latin typeface="IBM Plex Sans"/>
              </a:rPr>
              <a:t>Split the data into training testing data.</a:t>
            </a:r>
            <a:endParaRPr lang="en-US"/>
          </a:p>
          <a:p>
            <a:r>
              <a:rPr lang="en-US" sz="2200">
                <a:latin typeface="IBM Plex Sans"/>
              </a:rPr>
              <a:t>Perform grid search to find the hyperparameters that allow a given algorithm to perform best.</a:t>
            </a:r>
            <a:endParaRPr lang="en-US"/>
          </a:p>
          <a:p>
            <a:r>
              <a:rPr lang="en-US" sz="2200">
                <a:latin typeface="IBM Plex Sans"/>
              </a:rPr>
              <a:t>Use machine learning skills to build a predictive model.</a:t>
            </a:r>
            <a:endParaRPr lang="en-US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CF71F-8A03-DAC7-4BC2-F05644EC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50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Visualization)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6538BB2-E990-E3CF-78FA-8D6E3807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6" y="1516842"/>
            <a:ext cx="10611970" cy="4561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590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3F900-F166-BEB7-F740-8C872536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10DC-B757-47AF-44F4-D6EC9F4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3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IBM Plex Sans SemiBold"/>
              </a:rPr>
              <a:t>RESULTS</a:t>
            </a:r>
            <a:br>
              <a:rPr lang="en-US" dirty="0">
                <a:latin typeface="IBM Plex Sans SemiBold"/>
              </a:rPr>
            </a:br>
            <a:r>
              <a:rPr lang="en-US" dirty="0">
                <a:latin typeface="IBM Plex Sans SemiBold"/>
              </a:rPr>
              <a:t>(EDA with Visualization)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05E-A3D3-356F-EB51-94E7A1AE2A61}"/>
              </a:ext>
            </a:extLst>
          </p:cNvPr>
          <p:cNvSpPr txBox="1">
            <a:spLocks/>
          </p:cNvSpPr>
          <p:nvPr/>
        </p:nvSpPr>
        <p:spPr>
          <a:xfrm>
            <a:off x="1043114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9026F31D-4A06-EA57-8564-9C6F6F85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64" y="1433529"/>
            <a:ext cx="10507578" cy="43737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0908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8"/>
  <p:tag name="ARTICULATE_DESIGN_ID_SLIDE_TEMPLATE_SKILL_NETWORK" val="762xjmeN"/>
  <p:tag name="ARTICULATE_DESIGN_ID_IBM DEVELOPER 2018 WHITE BACKGROUND" val="AcyDFp8V"/>
  <p:tag name="ARTICULATE_SLIDE_THUMBNAIL_REFRESH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_TEMPLATE_skill_network">
  <a:themeElements>
    <a:clrScheme name="IBM Skills Network">
      <a:dk1>
        <a:srgbClr val="262626"/>
      </a:dk1>
      <a:lt1>
        <a:srgbClr val="525252"/>
      </a:lt1>
      <a:dk2>
        <a:srgbClr val="FFFFFF"/>
      </a:dk2>
      <a:lt2>
        <a:srgbClr val="FFFFFF"/>
      </a:lt2>
      <a:accent1>
        <a:srgbClr val="6C4DEA"/>
      </a:accent1>
      <a:accent2>
        <a:srgbClr val="82CFFF"/>
      </a:accent2>
      <a:accent3>
        <a:srgbClr val="FF7EB6"/>
      </a:accent3>
      <a:accent4>
        <a:srgbClr val="3DDBD9"/>
      </a:accent4>
      <a:accent5>
        <a:srgbClr val="5B9BD5"/>
      </a:accent5>
      <a:accent6>
        <a:srgbClr val="525252"/>
      </a:accent6>
      <a:hlink>
        <a:srgbClr val="C1C7CD"/>
      </a:hlink>
      <a:folHlink>
        <a:srgbClr val="DA1E28"/>
      </a:folHlink>
    </a:clrScheme>
    <a:fontScheme name="IBM Skills Network">
      <a:majorFont>
        <a:latin typeface="IBM Plex Sans Semi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Skills Network PPT Template 01.2023.pptx" id="{565886F7-76CC-4370-877F-2511E1EB1B28}" vid="{AD061E48-3596-4052-9172-46F1919207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9" ma:contentTypeDescription="Create a new document." ma:contentTypeScope="" ma:versionID="d7279d4efbac013e02c1e816bc7f7c13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0a3fd1dbe83fc08387abb87098562ef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AWB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AWBlink" ma:index="25" nillable="true" ma:displayName="AWB link" ma:description="Author Workbench link" ma:format="Dropdown" ma:internalName="AWBlink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2edd55d-11a0-43df-8094-42adcb6055ca}" ma:internalName="TaxCatchAll" ma:showField="CatchAllData" ma:web="f80a141d-92ca-4d3d-9308-f7e7b1d44c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5be751-a274-42e8-93fb-f39d3b9bccc8">
      <Terms xmlns="http://schemas.microsoft.com/office/infopath/2007/PartnerControls"/>
    </lcf76f155ced4ddcb4097134ff3c332f>
    <TaxCatchAll xmlns="f80a141d-92ca-4d3d-9308-f7e7b1d44ce8" xsi:nil="true"/>
    <AWBlink xmlns="155be751-a274-42e8-93fb-f39d3b9bccc8" xsi:nil="true"/>
  </documentManagement>
</p:properties>
</file>

<file path=customXml/itemProps1.xml><?xml version="1.0" encoding="utf-8"?>
<ds:datastoreItem xmlns:ds="http://schemas.openxmlformats.org/officeDocument/2006/customXml" ds:itemID="{BEAB06F8-DBB4-44C7-AF84-8B098C8B03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80a141d-92ca-4d3d-9308-f7e7b1d44ce8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IBM PPT Temp Jan 2023</Template>
  <TotalTime>5</TotalTime>
  <Words>845</Words>
  <Application>Microsoft Office PowerPoint</Application>
  <PresentationFormat>Widescreen</PresentationFormat>
  <Paragraphs>118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Helv</vt:lpstr>
      <vt:lpstr>IBM Plex Mono</vt:lpstr>
      <vt:lpstr>IBM Plex Mono Text</vt:lpstr>
      <vt:lpstr>IBM Plex Sans</vt:lpstr>
      <vt:lpstr>IBM Plex Sans SemiBold</vt:lpstr>
      <vt:lpstr>SLIDE_TEMPLATE_skill_network</vt:lpstr>
      <vt:lpstr>SPACE-Y REUSABLE ROCKET PROGRAM</vt:lpstr>
      <vt:lpstr>PowerPoint Presentation</vt:lpstr>
      <vt:lpstr>EXECUTIVE SUMMARY</vt:lpstr>
      <vt:lpstr>INTRODUCTION</vt:lpstr>
      <vt:lpstr>METHODOLOGY  (Data Collection and Wrangling)</vt:lpstr>
      <vt:lpstr>METHODOLOGY  (EDA and Interactive Visual Analytics)</vt:lpstr>
      <vt:lpstr>METHODOLOGY  (Predictive Analysis)</vt:lpstr>
      <vt:lpstr>RESULTS (EDA with Visualization)</vt:lpstr>
      <vt:lpstr>RESULTS (EDA with Visualization)</vt:lpstr>
      <vt:lpstr>RESULTS (EDA with Visualization)</vt:lpstr>
      <vt:lpstr>RESULTS (EDA with Visualization)</vt:lpstr>
      <vt:lpstr>RESULTS (EDA with Visualization)</vt:lpstr>
      <vt:lpstr>RESULTS (EDA with Visualization)</vt:lpstr>
      <vt:lpstr>RESULTS (EDA with Visualization)</vt:lpstr>
      <vt:lpstr>RESULTS (EDA with Visualization)</vt:lpstr>
      <vt:lpstr>RESULTS (EDA with SQL)</vt:lpstr>
      <vt:lpstr>RESULTS (EDA with SQL)</vt:lpstr>
      <vt:lpstr>RESULTS (EDA with SQL)</vt:lpstr>
      <vt:lpstr>RESULTS (EDA with SQL)</vt:lpstr>
      <vt:lpstr>RESULTS (EDA with SQL)</vt:lpstr>
      <vt:lpstr>RESULTS (EDA with SQL)</vt:lpstr>
      <vt:lpstr>RESULTS (Interactive Map with Folium)</vt:lpstr>
      <vt:lpstr>RESULTS (Interactive Map with Folium)</vt:lpstr>
      <vt:lpstr>RESULTS (Interactive Map with Folium)</vt:lpstr>
      <vt:lpstr>RESULTS  (Plotly Dash Dashboard)</vt:lpstr>
      <vt:lpstr>RESULTS  (Plotly Dash Dashboard)</vt:lpstr>
      <vt:lpstr>RESULTS  (Plotly Dash Dashboard)</vt:lpstr>
      <vt:lpstr>RESULTS  (Plotly Dash Dashboard)</vt:lpstr>
      <vt:lpstr>RESULTS  (Plotly Dash Dashboard)</vt:lpstr>
      <vt:lpstr>RESULTS  (Predictive Analysis - Classification )</vt:lpstr>
      <vt:lpstr>RESULTS  (Predictive Analysis - Logistics Regression)</vt:lpstr>
      <vt:lpstr>RESULTS  (Predictive Analysis – Logistics Regression)</vt:lpstr>
      <vt:lpstr>RESULTS  (Predictive Analysis - Support Vector Machine)</vt:lpstr>
      <vt:lpstr>RESULTS  (Predictive Analysis – Support Vector Machine)</vt:lpstr>
      <vt:lpstr>RESULTS  (Predictive Analysis – Decision Tree)</vt:lpstr>
      <vt:lpstr>RESULTS  (Predictive Analysis – Decision Tree)</vt:lpstr>
      <vt:lpstr>RESULTS  (Predictive Analysis - K-Nearest Neighbor)</vt:lpstr>
      <vt:lpstr>RESULTS  (Predictive Analysis – K-Nearest Neighbor)</vt:lpstr>
      <vt:lpstr>CONCLUSION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Tori Sleeper</dc:creator>
  <cp:lastModifiedBy>James G. Senibi</cp:lastModifiedBy>
  <cp:revision>382</cp:revision>
  <dcterms:created xsi:type="dcterms:W3CDTF">2024-10-30T05:40:03Z</dcterms:created>
  <dcterms:modified xsi:type="dcterms:W3CDTF">2024-12-22T10:15:33Z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ediaServiceImageTags">
    <vt:lpwstr/>
  </property>
  <property fmtid="{D5CDD505-2E9C-101B-9397-08002B2CF9AE}" pid="4" name="ArticulateGUID">
    <vt:lpwstr>07C438A6-8092-445C-AC0D-AE1422093206</vt:lpwstr>
  </property>
  <property fmtid="{D5CDD505-2E9C-101B-9397-08002B2CF9AE}" pid="5" name="ArticulatePath">
    <vt:lpwstr>https://skilluptech.sharepoint.com/sites/Coursera/Shared Documents/General/PPT template/IBM Skills Network PPT Template 01.2023</vt:lpwstr>
  </property>
</Properties>
</file>